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751" y="118232"/>
            <a:ext cx="8502497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59" y="2856220"/>
            <a:ext cx="9022080" cy="236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jpg"/><Relationship Id="rId18" Type="http://schemas.openxmlformats.org/officeDocument/2006/relationships/image" Target="../media/image21.png"/><Relationship Id="rId19" Type="http://schemas.openxmlformats.org/officeDocument/2006/relationships/image" Target="../media/image22.jpg"/><Relationship Id="rId20" Type="http://schemas.openxmlformats.org/officeDocument/2006/relationships/image" Target="../media/image23.jpg"/><Relationship Id="rId21" Type="http://schemas.openxmlformats.org/officeDocument/2006/relationships/image" Target="../media/image24.jpg"/><Relationship Id="rId22" Type="http://schemas.openxmlformats.org/officeDocument/2006/relationships/notesSlide" Target="../notesSlides/notesSlide1.xml"/><Relationship Id="rId23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7.png"/><Relationship Id="rId3" Type="http://schemas.openxmlformats.org/officeDocument/2006/relationships/image" Target="../media/image168.png"/><Relationship Id="rId4" Type="http://schemas.openxmlformats.org/officeDocument/2006/relationships/image" Target="../media/image169.png"/><Relationship Id="rId5" Type="http://schemas.openxmlformats.org/officeDocument/2006/relationships/image" Target="../media/image170.png"/><Relationship Id="rId6" Type="http://schemas.openxmlformats.org/officeDocument/2006/relationships/image" Target="../media/image171.png"/><Relationship Id="rId7" Type="http://schemas.openxmlformats.org/officeDocument/2006/relationships/image" Target="../media/image172.png"/><Relationship Id="rId8" Type="http://schemas.openxmlformats.org/officeDocument/2006/relationships/image" Target="../media/image173.png"/><Relationship Id="rId9" Type="http://schemas.openxmlformats.org/officeDocument/2006/relationships/image" Target="../media/image174.jpg"/><Relationship Id="rId10" Type="http://schemas.openxmlformats.org/officeDocument/2006/relationships/image" Target="../media/image175.png"/><Relationship Id="rId11" Type="http://schemas.openxmlformats.org/officeDocument/2006/relationships/image" Target="../media/image176.png"/><Relationship Id="rId12" Type="http://schemas.openxmlformats.org/officeDocument/2006/relationships/image" Target="../media/image177.png"/><Relationship Id="rId13" Type="http://schemas.openxmlformats.org/officeDocument/2006/relationships/image" Target="../media/image178.png"/><Relationship Id="rId14" Type="http://schemas.openxmlformats.org/officeDocument/2006/relationships/image" Target="../media/image179.jpg"/><Relationship Id="rId15" Type="http://schemas.openxmlformats.org/officeDocument/2006/relationships/image" Target="../media/image180.jpg"/><Relationship Id="rId16" Type="http://schemas.openxmlformats.org/officeDocument/2006/relationships/image" Target="../media/image181.png"/><Relationship Id="rId17" Type="http://schemas.openxmlformats.org/officeDocument/2006/relationships/notesSlide" Target="../notesSlides/notesSlide10.xml"/><Relationship Id="rId18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Relationship Id="rId7" Type="http://schemas.openxmlformats.org/officeDocument/2006/relationships/image" Target="../media/image187.png"/><Relationship Id="rId8" Type="http://schemas.openxmlformats.org/officeDocument/2006/relationships/image" Target="../media/image188.png"/><Relationship Id="rId9" Type="http://schemas.openxmlformats.org/officeDocument/2006/relationships/image" Target="../media/image189.jpg"/><Relationship Id="rId10" Type="http://schemas.openxmlformats.org/officeDocument/2006/relationships/image" Target="../media/image190.png"/><Relationship Id="rId11" Type="http://schemas.openxmlformats.org/officeDocument/2006/relationships/image" Target="../media/image191.png"/><Relationship Id="rId12" Type="http://schemas.openxmlformats.org/officeDocument/2006/relationships/image" Target="../media/image192.png"/><Relationship Id="rId13" Type="http://schemas.openxmlformats.org/officeDocument/2006/relationships/image" Target="../media/image193.png"/><Relationship Id="rId14" Type="http://schemas.openxmlformats.org/officeDocument/2006/relationships/image" Target="../media/image194.png"/><Relationship Id="rId15" Type="http://schemas.openxmlformats.org/officeDocument/2006/relationships/image" Target="../media/image195.jpg"/><Relationship Id="rId16" Type="http://schemas.openxmlformats.org/officeDocument/2006/relationships/notesSlide" Target="../notesSlides/notesSlide11.xml"/><Relationship Id="rId17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6.png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png"/><Relationship Id="rId6" Type="http://schemas.openxmlformats.org/officeDocument/2006/relationships/image" Target="../media/image200.png"/><Relationship Id="rId7" Type="http://schemas.openxmlformats.org/officeDocument/2006/relationships/image" Target="../media/image201.png"/><Relationship Id="rId8" Type="http://schemas.openxmlformats.org/officeDocument/2006/relationships/image" Target="../media/image202.jpg"/><Relationship Id="rId9" Type="http://schemas.openxmlformats.org/officeDocument/2006/relationships/image" Target="../media/image203.png"/><Relationship Id="rId10" Type="http://schemas.openxmlformats.org/officeDocument/2006/relationships/image" Target="../media/image204.jpg"/><Relationship Id="rId11" Type="http://schemas.openxmlformats.org/officeDocument/2006/relationships/notesSlide" Target="../notesSlides/notesSlide12.xml"/><Relationship Id="rId12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Relationship Id="rId5" Type="http://schemas.openxmlformats.org/officeDocument/2006/relationships/image" Target="../media/image208.png"/><Relationship Id="rId6" Type="http://schemas.openxmlformats.org/officeDocument/2006/relationships/image" Target="../media/image209.jpg"/><Relationship Id="rId7" Type="http://schemas.openxmlformats.org/officeDocument/2006/relationships/image" Target="../media/image210.png"/><Relationship Id="rId8" Type="http://schemas.openxmlformats.org/officeDocument/2006/relationships/image" Target="../media/image211.png"/><Relationship Id="rId9" Type="http://schemas.openxmlformats.org/officeDocument/2006/relationships/image" Target="../media/image212.png"/><Relationship Id="rId10" Type="http://schemas.openxmlformats.org/officeDocument/2006/relationships/image" Target="../media/image213.png"/><Relationship Id="rId11" Type="http://schemas.openxmlformats.org/officeDocument/2006/relationships/image" Target="../media/image214.png"/><Relationship Id="rId12" Type="http://schemas.openxmlformats.org/officeDocument/2006/relationships/notesSlide" Target="../notesSlides/notesSlide13.xml"/><Relationship Id="rId13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5.jpg"/><Relationship Id="rId3" Type="http://schemas.openxmlformats.org/officeDocument/2006/relationships/image" Target="../media/image216.png"/><Relationship Id="rId4" Type="http://schemas.openxmlformats.org/officeDocument/2006/relationships/image" Target="../media/image217.png"/><Relationship Id="rId5" Type="http://schemas.openxmlformats.org/officeDocument/2006/relationships/image" Target="../media/image218.png"/><Relationship Id="rId6" Type="http://schemas.openxmlformats.org/officeDocument/2006/relationships/notesSlide" Target="../notesSlides/notesSlide14.xml"/><Relationship Id="rId7" Type="http://schemas.openxmlformats.org/officeDocument/2006/relationships/slide" Target="slide1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jp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notesSlide" Target="../notesSlides/notesSlide2.xml"/><Relationship Id="rId13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jpg"/><Relationship Id="rId12" Type="http://schemas.openxmlformats.org/officeDocument/2006/relationships/image" Target="../media/image45.png"/><Relationship Id="rId13" Type="http://schemas.openxmlformats.org/officeDocument/2006/relationships/image" Target="../media/image46.jpg"/><Relationship Id="rId14" Type="http://schemas.openxmlformats.org/officeDocument/2006/relationships/image" Target="../media/image47.jp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notesSlide" Target="../notesSlides/notesSlide3.xml"/><Relationship Id="rId18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jp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Relationship Id="rId19" Type="http://schemas.openxmlformats.org/officeDocument/2006/relationships/image" Target="../media/image67.png"/><Relationship Id="rId20" Type="http://schemas.openxmlformats.org/officeDocument/2006/relationships/notesSlide" Target="../notesSlides/notesSlide4.xml"/><Relationship Id="rId21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jp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jp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jp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notesSlide" Target="../notesSlides/notesSlide5.xml"/><Relationship Id="rId3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jp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jpg"/><Relationship Id="rId14" Type="http://schemas.openxmlformats.org/officeDocument/2006/relationships/image" Target="../media/image110.jpg"/><Relationship Id="rId15" Type="http://schemas.openxmlformats.org/officeDocument/2006/relationships/notesSlide" Target="../notesSlides/notesSlide6.xml"/><Relationship Id="rId16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jp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jp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Relationship Id="rId17" Type="http://schemas.openxmlformats.org/officeDocument/2006/relationships/image" Target="../media/image126.png"/><Relationship Id="rId18" Type="http://schemas.openxmlformats.org/officeDocument/2006/relationships/image" Target="../media/image127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130.png"/><Relationship Id="rId22" Type="http://schemas.openxmlformats.org/officeDocument/2006/relationships/image" Target="../media/image131.png"/><Relationship Id="rId23" Type="http://schemas.openxmlformats.org/officeDocument/2006/relationships/image" Target="../media/image132.jpg"/><Relationship Id="rId24" Type="http://schemas.openxmlformats.org/officeDocument/2006/relationships/notesSlide" Target="../notesSlides/notesSlide7.xml"/><Relationship Id="rId25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jp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42.png"/><Relationship Id="rId12" Type="http://schemas.openxmlformats.org/officeDocument/2006/relationships/image" Target="../media/image143.png"/><Relationship Id="rId13" Type="http://schemas.openxmlformats.org/officeDocument/2006/relationships/image" Target="../media/image144.png"/><Relationship Id="rId14" Type="http://schemas.openxmlformats.org/officeDocument/2006/relationships/image" Target="../media/image145.png"/><Relationship Id="rId15" Type="http://schemas.openxmlformats.org/officeDocument/2006/relationships/image" Target="../media/image146.png"/><Relationship Id="rId16" Type="http://schemas.openxmlformats.org/officeDocument/2006/relationships/image" Target="../media/image147.png"/><Relationship Id="rId17" Type="http://schemas.openxmlformats.org/officeDocument/2006/relationships/image" Target="../media/image148.png"/><Relationship Id="rId18" Type="http://schemas.openxmlformats.org/officeDocument/2006/relationships/image" Target="../media/image149.png"/><Relationship Id="rId19" Type="http://schemas.openxmlformats.org/officeDocument/2006/relationships/image" Target="../media/image150.png"/><Relationship Id="rId20" Type="http://schemas.openxmlformats.org/officeDocument/2006/relationships/image" Target="../media/image151.png"/><Relationship Id="rId21" Type="http://schemas.openxmlformats.org/officeDocument/2006/relationships/image" Target="../media/image152.png"/><Relationship Id="rId22" Type="http://schemas.openxmlformats.org/officeDocument/2006/relationships/image" Target="../media/image153.jpg"/><Relationship Id="rId23" Type="http://schemas.openxmlformats.org/officeDocument/2006/relationships/image" Target="../media/image154.jpg"/><Relationship Id="rId24" Type="http://schemas.openxmlformats.org/officeDocument/2006/relationships/notesSlide" Target="../notesSlides/notesSlide8.xml"/><Relationship Id="rId2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Relationship Id="rId7" Type="http://schemas.openxmlformats.org/officeDocument/2006/relationships/image" Target="../media/image160.png"/><Relationship Id="rId8" Type="http://schemas.openxmlformats.org/officeDocument/2006/relationships/image" Target="../media/image161.jpg"/><Relationship Id="rId9" Type="http://schemas.openxmlformats.org/officeDocument/2006/relationships/image" Target="../media/image162.png"/><Relationship Id="rId10" Type="http://schemas.openxmlformats.org/officeDocument/2006/relationships/image" Target="../media/image163.png"/><Relationship Id="rId11" Type="http://schemas.openxmlformats.org/officeDocument/2006/relationships/image" Target="../media/image164.png"/><Relationship Id="rId12" Type="http://schemas.openxmlformats.org/officeDocument/2006/relationships/image" Target="../media/image165.png"/><Relationship Id="rId13" Type="http://schemas.openxmlformats.org/officeDocument/2006/relationships/image" Target="../media/image166.png"/><Relationship Id="rId14" Type="http://schemas.openxmlformats.org/officeDocument/2006/relationships/notesSlide" Target="../notesSlides/notesSlide9.xml"/><Relationship Id="rId15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64666"/>
            <a:ext cx="9144000" cy="1944370"/>
          </a:xfrm>
          <a:custGeom>
            <a:avLst/>
            <a:gdLst/>
            <a:ahLst/>
            <a:cxnLst/>
            <a:rect l="l" t="t" r="r" b="b"/>
            <a:pathLst>
              <a:path w="9144000" h="1944370">
                <a:moveTo>
                  <a:pt x="0" y="1944242"/>
                </a:moveTo>
                <a:lnTo>
                  <a:pt x="9144000" y="1944242"/>
                </a:lnTo>
                <a:lnTo>
                  <a:pt x="9144000" y="0"/>
                </a:lnTo>
                <a:lnTo>
                  <a:pt x="0" y="0"/>
                </a:lnTo>
                <a:lnTo>
                  <a:pt x="0" y="1944242"/>
                </a:lnTo>
                <a:close/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167383"/>
            <a:ext cx="1190244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5131" y="1167383"/>
            <a:ext cx="2334768" cy="583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94788" y="1167383"/>
            <a:ext cx="1679448" cy="583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59123" y="1167383"/>
            <a:ext cx="1729739" cy="583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73752" y="1167383"/>
            <a:ext cx="611124" cy="583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69764" y="1167383"/>
            <a:ext cx="844296" cy="583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98947" y="1167383"/>
            <a:ext cx="617220" cy="5836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01055" y="1167383"/>
            <a:ext cx="832103" cy="583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655064"/>
            <a:ext cx="8666988" cy="5760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2142744"/>
            <a:ext cx="1370076" cy="5760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4963" y="2142744"/>
            <a:ext cx="2889504" cy="576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29355" y="2142744"/>
            <a:ext cx="618744" cy="5760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8739" y="882335"/>
            <a:ext cx="5813425" cy="445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170"/>
              </a:lnSpc>
            </a:pPr>
            <a:r>
              <a:rPr dirty="0" sz="32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EM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229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Y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SI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F</a:t>
            </a:r>
            <a:r>
              <a:rPr dirty="0" sz="3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5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35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32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-B</a:t>
            </a:r>
            <a:r>
              <a:rPr dirty="0" sz="3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spc="-3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III</a:t>
            </a:r>
            <a:r>
              <a:rPr dirty="0" sz="3200" spc="30" b="1">
                <a:solidFill>
                  <a:srgbClr val="FFFFFF"/>
                </a:solidFill>
                <a:latin typeface="Franklin Gothic Medium"/>
                <a:cs typeface="Franklin Gothic Medium"/>
              </a:rPr>
              <a:t>-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V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9" y="1409957"/>
            <a:ext cx="8244205" cy="89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1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EMICONDUC</a:t>
            </a:r>
            <a:r>
              <a:rPr dirty="0" sz="32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OR</a:t>
            </a:r>
            <a:r>
              <a:rPr dirty="0" sz="32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Q</a:t>
            </a:r>
            <a:r>
              <a:rPr dirty="0" sz="32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32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5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RUCT</a:t>
            </a:r>
            <a:r>
              <a:rPr dirty="0" sz="32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U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RES</a:t>
            </a:r>
            <a:r>
              <a:rPr dirty="0" sz="3200" spc="-45" b="1">
                <a:solidFill>
                  <a:srgbClr val="FFFFFF"/>
                </a:solidFill>
                <a:latin typeface="Franklin Gothic Medium"/>
                <a:cs typeface="Franklin Gothic Medium"/>
              </a:rPr>
              <a:t> F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ts val="3815"/>
              </a:lnSpc>
            </a:pP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ED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spc="-3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spc="15" b="1">
                <a:solidFill>
                  <a:srgbClr val="FFFFFF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FFFFFF"/>
                </a:solidFill>
                <a:latin typeface="Franklin Gothic Medium"/>
                <a:cs typeface="Franklin Gothic Medium"/>
              </a:rPr>
              <a:t>S</a:t>
            </a:r>
            <a:r>
              <a:rPr dirty="0" sz="3200" b="1">
                <a:solidFill>
                  <a:srgbClr val="FFFFFF"/>
                </a:solidFill>
                <a:latin typeface="Franklin Gothic Medium"/>
                <a:cs typeface="Franklin Gothic Medium"/>
              </a:rPr>
              <a:t>ERS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35161" y="6500795"/>
            <a:ext cx="53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/12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9144000" cy="4766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64" y="0"/>
            <a:ext cx="2879344" cy="4766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514" y="2799842"/>
            <a:ext cx="2121662" cy="24428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r" marL="2501900" marR="335915">
              <a:lnSpc>
                <a:spcPct val="100000"/>
              </a:lnSpc>
            </a:pPr>
            <a:r>
              <a:rPr dirty="0" spc="-5"/>
              <a:t>A</a:t>
            </a:r>
            <a:r>
              <a:rPr dirty="0" spc="0"/>
              <a:t>t</a:t>
            </a:r>
            <a:r>
              <a:rPr dirty="0" spc="-5"/>
              <a:t>if</a:t>
            </a:r>
            <a:r>
              <a:rPr dirty="0" spc="-35"/>
              <a:t> </a:t>
            </a:r>
            <a:r>
              <a:rPr dirty="0" spc="-5"/>
              <a:t>A</a:t>
            </a:r>
            <a:r>
              <a:rPr dirty="0" spc="0"/>
              <a:t>l</a:t>
            </a:r>
            <a:r>
              <a:rPr dirty="0" spc="-5"/>
              <a:t>a</a:t>
            </a:r>
            <a:r>
              <a:rPr dirty="0" spc="-15"/>
              <a:t>m</a:t>
            </a:r>
            <a:r>
              <a:rPr dirty="0" spc="-20"/>
              <a:t> </a:t>
            </a:r>
            <a:r>
              <a:rPr dirty="0"/>
              <a:t>Kh</a:t>
            </a:r>
            <a:r>
              <a:rPr dirty="0" spc="-5"/>
              <a:t>a</a:t>
            </a:r>
            <a:r>
              <a:rPr dirty="0" spc="-10"/>
              <a:t>n</a:t>
            </a:r>
          </a:p>
          <a:p>
            <a:pPr marL="2514600" indent="4897120">
              <a:lnSpc>
                <a:spcPct val="100000"/>
              </a:lnSpc>
            </a:pPr>
            <a:r>
              <a:rPr dirty="0"/>
              <a:t>ES</a:t>
            </a:r>
            <a:r>
              <a:rPr dirty="0" spc="0"/>
              <a:t>R</a:t>
            </a:r>
            <a:r>
              <a:rPr dirty="0" spc="-5"/>
              <a:t>,</a:t>
            </a:r>
            <a:r>
              <a:rPr dirty="0" spc="-45"/>
              <a:t> </a:t>
            </a:r>
            <a:r>
              <a:rPr dirty="0" spc="-5"/>
              <a:t>Cá</a:t>
            </a:r>
            <a:r>
              <a:rPr dirty="0" spc="0"/>
              <a:t>di</a:t>
            </a:r>
            <a:r>
              <a:rPr dirty="0" spc="-10"/>
              <a:t>z</a:t>
            </a:r>
          </a:p>
          <a:p>
            <a:pPr marL="2501900">
              <a:lnSpc>
                <a:spcPct val="100000"/>
              </a:lnSpc>
              <a:spcBef>
                <a:spcPts val="26"/>
              </a:spcBef>
            </a:pPr>
            <a:endParaRPr sz="2100">
              <a:latin typeface="Times New Roman"/>
              <a:cs typeface="Times New Roman"/>
            </a:endParaRPr>
          </a:p>
          <a:p>
            <a:pPr marL="2514600">
              <a:lnSpc>
                <a:spcPct val="100000"/>
              </a:lnSpc>
            </a:pPr>
            <a:r>
              <a:rPr dirty="0" sz="1300">
                <a:solidFill>
                  <a:srgbClr val="0C41EA"/>
                </a:solidFill>
              </a:rPr>
              <a:t>INN</a:t>
            </a:r>
            <a:r>
              <a:rPr dirty="0" sz="1300" spc="-10">
                <a:solidFill>
                  <a:srgbClr val="0C41EA"/>
                </a:solidFill>
              </a:rPr>
              <a:t>AN</a:t>
            </a:r>
            <a:r>
              <a:rPr dirty="0" sz="1300" spc="-5">
                <a:solidFill>
                  <a:srgbClr val="0C41EA"/>
                </a:solidFill>
              </a:rPr>
              <a:t>O</a:t>
            </a:r>
            <a:r>
              <a:rPr dirty="0" sz="1300" spc="-25">
                <a:solidFill>
                  <a:srgbClr val="0C41EA"/>
                </a:solidFill>
              </a:rPr>
              <a:t>M</a:t>
            </a:r>
            <a:r>
              <a:rPr dirty="0" sz="1300" spc="-95">
                <a:solidFill>
                  <a:srgbClr val="0C41EA"/>
                </a:solidFill>
              </a:rPr>
              <a:t>A</a:t>
            </a:r>
            <a:r>
              <a:rPr dirty="0" sz="1300" spc="-10">
                <a:solidFill>
                  <a:srgbClr val="0C41EA"/>
                </a:solidFill>
              </a:rPr>
              <a:t>T</a:t>
            </a:r>
            <a:r>
              <a:rPr dirty="0" sz="1300" spc="-45">
                <a:solidFill>
                  <a:srgbClr val="0C41EA"/>
                </a:solidFill>
              </a:rPr>
              <a:t> </a:t>
            </a:r>
            <a:r>
              <a:rPr dirty="0" sz="1300">
                <a:solidFill>
                  <a:srgbClr val="0C41EA"/>
                </a:solidFill>
              </a:rPr>
              <a:t>G</a:t>
            </a:r>
            <a:r>
              <a:rPr dirty="0" sz="1300" spc="-10">
                <a:solidFill>
                  <a:srgbClr val="0C41EA"/>
                </a:solidFill>
              </a:rPr>
              <a:t>R</a:t>
            </a:r>
            <a:r>
              <a:rPr dirty="0" sz="1300" spc="-5">
                <a:solidFill>
                  <a:srgbClr val="0C41EA"/>
                </a:solidFill>
              </a:rPr>
              <a:t>OU</a:t>
            </a:r>
            <a:r>
              <a:rPr dirty="0" sz="1300" spc="-10">
                <a:solidFill>
                  <a:srgbClr val="0C41EA"/>
                </a:solidFill>
              </a:rPr>
              <a:t>P</a:t>
            </a:r>
            <a:r>
              <a:rPr dirty="0" sz="1300" spc="-20">
                <a:solidFill>
                  <a:srgbClr val="0C41EA"/>
                </a:solidFill>
              </a:rPr>
              <a:t> </a:t>
            </a:r>
            <a:r>
              <a:rPr dirty="0" sz="1300" spc="5"/>
              <a:t>(</a:t>
            </a:r>
            <a:r>
              <a:rPr dirty="0" sz="1300" spc="-10"/>
              <a:t>M</a:t>
            </a:r>
            <a:r>
              <a:rPr dirty="0" sz="1300" spc="-85"/>
              <a:t>A</a:t>
            </a:r>
            <a:r>
              <a:rPr dirty="0" sz="1300" spc="-5"/>
              <a:t>TER</a:t>
            </a:r>
            <a:r>
              <a:rPr dirty="0" sz="1300"/>
              <a:t>IA</a:t>
            </a:r>
            <a:r>
              <a:rPr dirty="0" sz="1300" spc="-10"/>
              <a:t>LS</a:t>
            </a:r>
            <a:r>
              <a:rPr dirty="0" sz="1300" spc="-55"/>
              <a:t> </a:t>
            </a:r>
            <a:r>
              <a:rPr dirty="0" sz="1300" spc="-5"/>
              <a:t>a</a:t>
            </a:r>
            <a:r>
              <a:rPr dirty="0" sz="1300" spc="0"/>
              <a:t>n</a:t>
            </a:r>
            <a:r>
              <a:rPr dirty="0" sz="1300" spc="-10"/>
              <a:t>d</a:t>
            </a:r>
            <a:r>
              <a:rPr dirty="0" sz="1300" spc="-30"/>
              <a:t> </a:t>
            </a:r>
            <a:r>
              <a:rPr dirty="0" sz="1300"/>
              <a:t>NAN</a:t>
            </a:r>
            <a:r>
              <a:rPr dirty="0" sz="1300" spc="-40"/>
              <a:t>O</a:t>
            </a:r>
            <a:r>
              <a:rPr dirty="0" sz="1300" spc="-5"/>
              <a:t>TE</a:t>
            </a:r>
            <a:r>
              <a:rPr dirty="0" sz="1300" spc="-10"/>
              <a:t>C</a:t>
            </a:r>
            <a:r>
              <a:rPr dirty="0" sz="1300" spc="-5"/>
              <a:t>H</a:t>
            </a:r>
            <a:r>
              <a:rPr dirty="0" sz="1300" spc="-15"/>
              <a:t>NO</a:t>
            </a:r>
            <a:r>
              <a:rPr dirty="0" sz="1300" spc="-35"/>
              <a:t>L</a:t>
            </a:r>
            <a:r>
              <a:rPr dirty="0" sz="1300" spc="-5"/>
              <a:t>O</a:t>
            </a:r>
            <a:r>
              <a:rPr dirty="0" sz="1300" spc="-60"/>
              <a:t>G</a:t>
            </a:r>
            <a:r>
              <a:rPr dirty="0" sz="1300" spc="-10"/>
              <a:t>Y</a:t>
            </a:r>
            <a:r>
              <a:rPr dirty="0" sz="1300" spc="-55"/>
              <a:t> </a:t>
            </a:r>
            <a:r>
              <a:rPr dirty="0" sz="1300" spc="-25"/>
              <a:t>f</a:t>
            </a:r>
            <a:r>
              <a:rPr dirty="0" sz="1300" spc="-5"/>
              <a:t>o</a:t>
            </a:r>
            <a:r>
              <a:rPr dirty="0" sz="1300" spc="-5"/>
              <a:t>r</a:t>
            </a:r>
            <a:r>
              <a:rPr dirty="0" sz="1300" spc="-35"/>
              <a:t> </a:t>
            </a:r>
            <a:r>
              <a:rPr dirty="0" sz="1300"/>
              <a:t>INN</a:t>
            </a:r>
            <a:r>
              <a:rPr dirty="0" sz="1300" spc="-25"/>
              <a:t>O</a:t>
            </a:r>
            <a:r>
              <a:rPr dirty="0" sz="1300" spc="-50"/>
              <a:t>V</a:t>
            </a:r>
            <a:r>
              <a:rPr dirty="0" sz="1300" spc="-95"/>
              <a:t>A</a:t>
            </a:r>
            <a:r>
              <a:rPr dirty="0" sz="1300" spc="-5"/>
              <a:t>T</a:t>
            </a:r>
            <a:r>
              <a:rPr dirty="0" sz="1300" spc="-5"/>
              <a:t>I</a:t>
            </a:r>
            <a:r>
              <a:rPr dirty="0" sz="1300" spc="-5"/>
              <a:t>O</a:t>
            </a:r>
            <a:r>
              <a:rPr dirty="0" sz="1300" spc="-15"/>
              <a:t>N)</a:t>
            </a:r>
            <a:endParaRPr sz="1300"/>
          </a:p>
          <a:p>
            <a:pPr marL="2501900"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2514600" marR="5080">
              <a:lnSpc>
                <a:spcPct val="100000"/>
              </a:lnSpc>
            </a:pPr>
            <a:r>
              <a:rPr dirty="0" sz="1300"/>
              <a:t>D</a:t>
            </a:r>
            <a:r>
              <a:rPr dirty="0" sz="1300" spc="-5"/>
              <a:t>e</a:t>
            </a:r>
            <a:r>
              <a:rPr dirty="0" sz="1300"/>
              <a:t>p</a:t>
            </a:r>
            <a:r>
              <a:rPr dirty="0" sz="1300" spc="-10"/>
              <a:t>a</a:t>
            </a:r>
            <a:r>
              <a:rPr dirty="0" sz="1300" spc="35"/>
              <a:t>r</a:t>
            </a:r>
            <a:r>
              <a:rPr dirty="0" sz="1300" spc="-5"/>
              <a:t>t</a:t>
            </a:r>
            <a:r>
              <a:rPr dirty="0" sz="1300" spc="-10"/>
              <a:t>m</a:t>
            </a:r>
            <a:r>
              <a:rPr dirty="0" sz="1300" spc="-10"/>
              <a:t>e</a:t>
            </a:r>
            <a:r>
              <a:rPr dirty="0" sz="1300" spc="-20"/>
              <a:t>n</a:t>
            </a:r>
            <a:r>
              <a:rPr dirty="0" sz="1300" spc="-5"/>
              <a:t>t</a:t>
            </a:r>
            <a:r>
              <a:rPr dirty="0" sz="1300" spc="-40"/>
              <a:t> </a:t>
            </a:r>
            <a:r>
              <a:rPr dirty="0" sz="1300" spc="-5"/>
              <a:t>o</a:t>
            </a:r>
            <a:r>
              <a:rPr dirty="0" sz="1300" spc="-5"/>
              <a:t>f</a:t>
            </a:r>
            <a:r>
              <a:rPr dirty="0" sz="1300" spc="-20"/>
              <a:t> </a:t>
            </a:r>
            <a:r>
              <a:rPr dirty="0" sz="1300" spc="-5"/>
              <a:t>Ma</a:t>
            </a:r>
            <a:r>
              <a:rPr dirty="0" sz="1300" spc="-20"/>
              <a:t>t</a:t>
            </a:r>
            <a:r>
              <a:rPr dirty="0" sz="1300" spc="-5"/>
              <a:t>e</a:t>
            </a:r>
            <a:r>
              <a:rPr dirty="0" sz="1300" spc="5"/>
              <a:t>r</a:t>
            </a:r>
            <a:r>
              <a:rPr dirty="0" sz="1300" spc="-10"/>
              <a:t>ia</a:t>
            </a:r>
            <a:r>
              <a:rPr dirty="0" sz="1300" spc="-5"/>
              <a:t>l</a:t>
            </a:r>
            <a:r>
              <a:rPr dirty="0" sz="1300" spc="-35"/>
              <a:t> </a:t>
            </a:r>
            <a:r>
              <a:rPr dirty="0" sz="1300" spc="-10"/>
              <a:t>S</a:t>
            </a:r>
            <a:r>
              <a:rPr dirty="0" sz="1300" spc="-5"/>
              <a:t>c</a:t>
            </a:r>
            <a:r>
              <a:rPr dirty="0" sz="1300" spc="0"/>
              <a:t>i</a:t>
            </a:r>
            <a:r>
              <a:rPr dirty="0" sz="1300" spc="-5"/>
              <a:t>e</a:t>
            </a:r>
            <a:r>
              <a:rPr dirty="0" sz="1300" spc="-10"/>
              <a:t>n</a:t>
            </a:r>
            <a:r>
              <a:rPr dirty="0" sz="1300" spc="-15"/>
              <a:t>c</a:t>
            </a:r>
            <a:r>
              <a:rPr dirty="0" sz="1300" spc="-5"/>
              <a:t>e,</a:t>
            </a:r>
            <a:r>
              <a:rPr dirty="0" sz="1300" spc="-55"/>
              <a:t> </a:t>
            </a:r>
            <a:r>
              <a:rPr dirty="0" sz="1300" spc="-10"/>
              <a:t>M</a:t>
            </a:r>
            <a:r>
              <a:rPr dirty="0" sz="1300" spc="-10"/>
              <a:t>et</a:t>
            </a:r>
            <a:r>
              <a:rPr dirty="0" sz="1300" spc="-5"/>
              <a:t>a</a:t>
            </a:r>
            <a:r>
              <a:rPr dirty="0" sz="1300" spc="0"/>
              <a:t>ll</a:t>
            </a:r>
            <a:r>
              <a:rPr dirty="0" sz="1300" spc="-20"/>
              <a:t>u</a:t>
            </a:r>
            <a:r>
              <a:rPr dirty="0" sz="1300" spc="-5"/>
              <a:t>r</a:t>
            </a:r>
            <a:r>
              <a:rPr dirty="0" sz="1300" spc="-15"/>
              <a:t>gica</a:t>
            </a:r>
            <a:r>
              <a:rPr dirty="0" sz="1300" spc="-5"/>
              <a:t>l</a:t>
            </a:r>
            <a:r>
              <a:rPr dirty="0" sz="1300" spc="-50"/>
              <a:t> </a:t>
            </a:r>
            <a:r>
              <a:rPr dirty="0" sz="1300" spc="-5"/>
              <a:t>E</a:t>
            </a:r>
            <a:r>
              <a:rPr dirty="0" sz="1300" spc="0"/>
              <a:t>n</a:t>
            </a:r>
            <a:r>
              <a:rPr dirty="0" sz="1300"/>
              <a:t>g</a:t>
            </a:r>
            <a:r>
              <a:rPr dirty="0" sz="1300" spc="-10"/>
              <a:t>i</a:t>
            </a:r>
            <a:r>
              <a:rPr dirty="0" sz="1300" spc="-5"/>
              <a:t>n</a:t>
            </a:r>
            <a:r>
              <a:rPr dirty="0" sz="1300" spc="-10"/>
              <a:t>e</a:t>
            </a:r>
            <a:r>
              <a:rPr dirty="0" sz="1300" spc="-20"/>
              <a:t>e</a:t>
            </a:r>
            <a:r>
              <a:rPr dirty="0" sz="1300" spc="-5"/>
              <a:t>r</a:t>
            </a:r>
            <a:r>
              <a:rPr dirty="0" sz="1300" spc="-10"/>
              <a:t>in</a:t>
            </a:r>
            <a:r>
              <a:rPr dirty="0" sz="1300" spc="-10"/>
              <a:t>g</a:t>
            </a:r>
            <a:r>
              <a:rPr dirty="0" sz="1300" spc="-45"/>
              <a:t> </a:t>
            </a:r>
            <a:r>
              <a:rPr dirty="0" sz="1300" spc="-5"/>
              <a:t>a</a:t>
            </a:r>
            <a:r>
              <a:rPr dirty="0" sz="1300" spc="0"/>
              <a:t>n</a:t>
            </a:r>
            <a:r>
              <a:rPr dirty="0" sz="1300" spc="-10"/>
              <a:t>d</a:t>
            </a:r>
            <a:r>
              <a:rPr dirty="0" sz="1300" spc="-30"/>
              <a:t> </a:t>
            </a:r>
            <a:r>
              <a:rPr dirty="0" sz="1300" spc="0"/>
              <a:t>I</a:t>
            </a:r>
            <a:r>
              <a:rPr dirty="0" sz="1300" spc="0"/>
              <a:t>n</a:t>
            </a:r>
            <a:r>
              <a:rPr dirty="0" sz="1300" spc="-5"/>
              <a:t>o</a:t>
            </a:r>
            <a:r>
              <a:rPr dirty="0" sz="1300" spc="-5"/>
              <a:t>r</a:t>
            </a:r>
            <a:r>
              <a:rPr dirty="0" sz="1300" spc="-15"/>
              <a:t>gan</a:t>
            </a:r>
            <a:r>
              <a:rPr dirty="0" sz="1300"/>
              <a:t>i</a:t>
            </a:r>
            <a:r>
              <a:rPr dirty="0" sz="1300" spc="-10"/>
              <a:t>c</a:t>
            </a:r>
            <a:r>
              <a:rPr dirty="0" sz="1300" spc="-55"/>
              <a:t> </a:t>
            </a:r>
            <a:r>
              <a:rPr dirty="0" sz="1300" spc="0"/>
              <a:t>C</a:t>
            </a:r>
            <a:r>
              <a:rPr dirty="0" sz="1300" spc="-5"/>
              <a:t>he</a:t>
            </a:r>
            <a:r>
              <a:rPr dirty="0" sz="1300" spc="-5"/>
              <a:t>m</a:t>
            </a:r>
            <a:r>
              <a:rPr dirty="0" sz="1300" spc="-10"/>
              <a:t>ist</a:t>
            </a:r>
            <a:r>
              <a:rPr dirty="0" sz="1300" spc="30"/>
              <a:t>r</a:t>
            </a:r>
            <a:r>
              <a:rPr dirty="0" sz="1300" spc="-70"/>
              <a:t>y</a:t>
            </a:r>
            <a:r>
              <a:rPr dirty="0" sz="1300" spc="-5"/>
              <a:t>,</a:t>
            </a:r>
            <a:r>
              <a:rPr dirty="0" sz="1300" spc="-40"/>
              <a:t> </a:t>
            </a:r>
            <a:r>
              <a:rPr dirty="0" sz="1300" spc="0"/>
              <a:t>I</a:t>
            </a:r>
            <a:r>
              <a:rPr dirty="0" sz="1300" spc="-5"/>
              <a:t>ME</a:t>
            </a:r>
            <a:r>
              <a:rPr dirty="0" sz="1300"/>
              <a:t>Y</a:t>
            </a:r>
            <a:r>
              <a:rPr dirty="0" sz="1300" spc="-10"/>
              <a:t>M</a:t>
            </a:r>
            <a:r>
              <a:rPr dirty="0" sz="1300" spc="-95"/>
              <a:t>A</a:t>
            </a:r>
            <a:r>
              <a:rPr dirty="0" sz="1300" spc="-10"/>
              <a:t>T</a:t>
            </a:r>
            <a:r>
              <a:rPr dirty="0" sz="1300" spc="-5"/>
              <a:t> </a:t>
            </a:r>
            <a:r>
              <a:rPr dirty="0" sz="1300" spc="-25"/>
              <a:t>F</a:t>
            </a:r>
            <a:r>
              <a:rPr dirty="0" sz="1300" spc="-5"/>
              <a:t>ac</a:t>
            </a:r>
            <a:r>
              <a:rPr dirty="0" sz="1300" spc="-5"/>
              <a:t>ulty</a:t>
            </a:r>
            <a:r>
              <a:rPr dirty="0" sz="1300" spc="-50"/>
              <a:t> </a:t>
            </a:r>
            <a:r>
              <a:rPr dirty="0" sz="1300" spc="-5"/>
              <a:t>o</a:t>
            </a:r>
            <a:r>
              <a:rPr dirty="0" sz="1300" spc="-5"/>
              <a:t>f</a:t>
            </a:r>
            <a:r>
              <a:rPr dirty="0" sz="1300" spc="-20"/>
              <a:t> </a:t>
            </a:r>
            <a:r>
              <a:rPr dirty="0" sz="1300" spc="-10"/>
              <a:t>S</a:t>
            </a:r>
            <a:r>
              <a:rPr dirty="0" sz="1300" spc="-5"/>
              <a:t>c</a:t>
            </a:r>
            <a:r>
              <a:rPr dirty="0" sz="1300" spc="0"/>
              <a:t>i</a:t>
            </a:r>
            <a:r>
              <a:rPr dirty="0" sz="1300" spc="-5"/>
              <a:t>e</a:t>
            </a:r>
            <a:r>
              <a:rPr dirty="0" sz="1300" spc="0"/>
              <a:t>n</a:t>
            </a:r>
            <a:r>
              <a:rPr dirty="0" sz="1300" spc="-15"/>
              <a:t>c</a:t>
            </a:r>
            <a:r>
              <a:rPr dirty="0" sz="1300" spc="-10"/>
              <a:t>e</a:t>
            </a:r>
            <a:endParaRPr sz="1300"/>
          </a:p>
          <a:p>
            <a:pPr marL="2514600">
              <a:lnSpc>
                <a:spcPct val="100000"/>
              </a:lnSpc>
            </a:pPr>
            <a:r>
              <a:rPr dirty="0" sz="1300" spc="-20"/>
              <a:t>U</a:t>
            </a:r>
            <a:r>
              <a:rPr dirty="0" sz="1300" spc="0"/>
              <a:t>n</a:t>
            </a:r>
            <a:r>
              <a:rPr dirty="0" sz="1300" spc="0"/>
              <a:t>i</a:t>
            </a:r>
            <a:r>
              <a:rPr dirty="0" sz="1300" spc="-20"/>
              <a:t>v</a:t>
            </a:r>
            <a:r>
              <a:rPr dirty="0" sz="1300" spc="-5"/>
              <a:t>ersity</a:t>
            </a:r>
            <a:r>
              <a:rPr dirty="0" sz="1300" spc="-55"/>
              <a:t> </a:t>
            </a:r>
            <a:r>
              <a:rPr dirty="0" sz="1300" spc="-5"/>
              <a:t>o</a:t>
            </a:r>
            <a:r>
              <a:rPr dirty="0" sz="1300" spc="-5"/>
              <a:t>f</a:t>
            </a:r>
            <a:r>
              <a:rPr dirty="0" sz="1300"/>
              <a:t> </a:t>
            </a:r>
            <a:r>
              <a:rPr dirty="0" sz="1300" spc="0"/>
              <a:t>C</a:t>
            </a:r>
            <a:r>
              <a:rPr dirty="0" sz="1300" spc="-5"/>
              <a:t>ád</a:t>
            </a:r>
            <a:r>
              <a:rPr dirty="0" sz="1300" spc="0"/>
              <a:t>i</a:t>
            </a:r>
            <a:r>
              <a:rPr dirty="0" sz="1300" spc="-10"/>
              <a:t>z</a:t>
            </a:r>
            <a:endParaRPr sz="1300"/>
          </a:p>
          <a:p>
            <a:pPr marL="2514600">
              <a:lnSpc>
                <a:spcPct val="100000"/>
              </a:lnSpc>
            </a:pPr>
            <a:r>
              <a:rPr dirty="0" sz="1300" spc="-30"/>
              <a:t>11</a:t>
            </a:r>
            <a:r>
              <a:rPr dirty="0" sz="1300" spc="-80"/>
              <a:t>5</a:t>
            </a:r>
            <a:r>
              <a:rPr dirty="0" sz="1300" spc="-40"/>
              <a:t>1</a:t>
            </a:r>
            <a:r>
              <a:rPr dirty="0" sz="1300" spc="-10"/>
              <a:t>0</a:t>
            </a:r>
            <a:r>
              <a:rPr dirty="0" sz="1300" spc="-45"/>
              <a:t> </a:t>
            </a:r>
            <a:r>
              <a:rPr dirty="0" sz="1300" spc="-5"/>
              <a:t>P</a:t>
            </a:r>
            <a:r>
              <a:rPr dirty="0" sz="1300" spc="-10"/>
              <a:t>u</a:t>
            </a:r>
            <a:r>
              <a:rPr dirty="0" sz="1300" spc="-5"/>
              <a:t>e</a:t>
            </a:r>
            <a:r>
              <a:rPr dirty="0" sz="1300" spc="50"/>
              <a:t>r</a:t>
            </a:r>
            <a:r>
              <a:rPr dirty="0" sz="1300" spc="-20"/>
              <a:t>t</a:t>
            </a:r>
            <a:r>
              <a:rPr dirty="0" sz="1300" spc="-10"/>
              <a:t>o</a:t>
            </a:r>
            <a:r>
              <a:rPr dirty="0" sz="1300" spc="-40"/>
              <a:t> </a:t>
            </a:r>
            <a:r>
              <a:rPr dirty="0" sz="1300" spc="-30"/>
              <a:t>R</a:t>
            </a:r>
            <a:r>
              <a:rPr dirty="0" sz="1300" spc="-5"/>
              <a:t>ea</a:t>
            </a:r>
            <a:r>
              <a:rPr dirty="0" sz="1300" spc="0"/>
              <a:t>l</a:t>
            </a:r>
            <a:r>
              <a:rPr dirty="0" sz="1300" spc="-5"/>
              <a:t>,</a:t>
            </a:r>
            <a:r>
              <a:rPr dirty="0" sz="1300" spc="-30"/>
              <a:t> </a:t>
            </a:r>
            <a:r>
              <a:rPr dirty="0" sz="1300"/>
              <a:t>C</a:t>
            </a:r>
            <a:r>
              <a:rPr dirty="0" sz="1300" spc="-5"/>
              <a:t>ád</a:t>
            </a:r>
            <a:r>
              <a:rPr dirty="0" sz="1300" spc="0"/>
              <a:t>i</a:t>
            </a:r>
            <a:r>
              <a:rPr dirty="0" sz="1300" spc="-5"/>
              <a:t>z</a:t>
            </a:r>
            <a:r>
              <a:rPr dirty="0" sz="1300" spc="-5"/>
              <a:t>,</a:t>
            </a:r>
            <a:r>
              <a:rPr dirty="0" sz="1300" spc="-50"/>
              <a:t> </a:t>
            </a:r>
            <a:r>
              <a:rPr dirty="0" sz="1300" spc="-10"/>
              <a:t>S</a:t>
            </a:r>
            <a:r>
              <a:rPr dirty="0" sz="1300"/>
              <a:t>p</a:t>
            </a:r>
            <a:r>
              <a:rPr dirty="0" sz="1300" spc="-5"/>
              <a:t>a</a:t>
            </a:r>
            <a:r>
              <a:rPr dirty="0" sz="1300" spc="0"/>
              <a:t>i</a:t>
            </a:r>
            <a:r>
              <a:rPr dirty="0" sz="1300" spc="0"/>
              <a:t>n</a:t>
            </a:r>
            <a:r>
              <a:rPr dirty="0" sz="1300" spc="-5"/>
              <a:t>.</a:t>
            </a:r>
            <a:endParaRPr sz="1300"/>
          </a:p>
          <a:p>
            <a:pPr marL="2501900"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2514600">
              <a:lnSpc>
                <a:spcPct val="100000"/>
              </a:lnSpc>
            </a:pPr>
            <a:r>
              <a:rPr dirty="0" sz="1300">
                <a:solidFill>
                  <a:srgbClr val="FF0000"/>
                </a:solidFill>
              </a:rPr>
              <a:t>D</a:t>
            </a:r>
            <a:r>
              <a:rPr dirty="0" sz="1300" spc="-5">
                <a:solidFill>
                  <a:srgbClr val="FF0000"/>
                </a:solidFill>
              </a:rPr>
              <a:t>a</a:t>
            </a:r>
            <a:r>
              <a:rPr dirty="0" sz="1300" spc="-20">
                <a:solidFill>
                  <a:srgbClr val="FF0000"/>
                </a:solidFill>
              </a:rPr>
              <a:t>t</a:t>
            </a:r>
            <a:r>
              <a:rPr dirty="0" sz="1300" spc="-5">
                <a:solidFill>
                  <a:srgbClr val="FF0000"/>
                </a:solidFill>
              </a:rPr>
              <a:t>e</a:t>
            </a:r>
            <a:r>
              <a:rPr dirty="0" sz="1300" spc="-5">
                <a:solidFill>
                  <a:srgbClr val="FF0000"/>
                </a:solidFill>
              </a:rPr>
              <a:t>:</a:t>
            </a:r>
            <a:r>
              <a:rPr dirty="0" sz="1300" spc="-50">
                <a:solidFill>
                  <a:srgbClr val="FF0000"/>
                </a:solidFill>
              </a:rPr>
              <a:t> </a:t>
            </a:r>
            <a:r>
              <a:rPr dirty="0" sz="1300" spc="-10">
                <a:solidFill>
                  <a:srgbClr val="FF0000"/>
                </a:solidFill>
              </a:rPr>
              <a:t>M</a:t>
            </a:r>
            <a:r>
              <a:rPr dirty="0" sz="1300" spc="-25">
                <a:solidFill>
                  <a:srgbClr val="FF0000"/>
                </a:solidFill>
              </a:rPr>
              <a:t>a</a:t>
            </a:r>
            <a:r>
              <a:rPr dirty="0" sz="1300" spc="-10">
                <a:solidFill>
                  <a:srgbClr val="FF0000"/>
                </a:solidFill>
              </a:rPr>
              <a:t>y</a:t>
            </a:r>
            <a:r>
              <a:rPr dirty="0" sz="1300" spc="-25">
                <a:solidFill>
                  <a:srgbClr val="FF0000"/>
                </a:solidFill>
              </a:rPr>
              <a:t> </a:t>
            </a:r>
            <a:r>
              <a:rPr dirty="0" sz="1300" spc="-15">
                <a:solidFill>
                  <a:srgbClr val="FF0000"/>
                </a:solidFill>
              </a:rPr>
              <a:t>1</a:t>
            </a:r>
            <a:r>
              <a:rPr dirty="0" sz="1300" spc="-10">
                <a:solidFill>
                  <a:srgbClr val="FF0000"/>
                </a:solidFill>
              </a:rPr>
              <a:t>9,</a:t>
            </a:r>
            <a:r>
              <a:rPr dirty="0" sz="1300" spc="-20">
                <a:solidFill>
                  <a:srgbClr val="FF0000"/>
                </a:solidFill>
              </a:rPr>
              <a:t> </a:t>
            </a:r>
            <a:r>
              <a:rPr dirty="0" sz="1300" spc="-5">
                <a:solidFill>
                  <a:srgbClr val="FF0000"/>
                </a:solidFill>
              </a:rPr>
              <a:t>2</a:t>
            </a:r>
            <a:r>
              <a:rPr dirty="0" sz="1300" spc="-50">
                <a:solidFill>
                  <a:srgbClr val="FF0000"/>
                </a:solidFill>
              </a:rPr>
              <a:t>01</a:t>
            </a:r>
            <a:r>
              <a:rPr dirty="0" sz="1300" spc="-10">
                <a:solidFill>
                  <a:srgbClr val="FF0000"/>
                </a:solidFill>
              </a:rPr>
              <a:t>6</a:t>
            </a:r>
            <a:endParaRPr sz="1300"/>
          </a:p>
        </p:txBody>
      </p:sp>
      <p:sp>
        <p:nvSpPr>
          <p:cNvPr id="24" name="object 24"/>
          <p:cNvSpPr/>
          <p:nvPr/>
        </p:nvSpPr>
        <p:spPr>
          <a:xfrm>
            <a:off x="323532" y="5445226"/>
            <a:ext cx="2448306" cy="9361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139946" y="5445226"/>
            <a:ext cx="1367916" cy="9361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460360" y="5377014"/>
            <a:ext cx="1288033" cy="10043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09971" y="25907"/>
            <a:ext cx="338327" cy="353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91983" y="22859"/>
            <a:ext cx="90220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7680" y="22859"/>
            <a:ext cx="338327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9495" y="22859"/>
            <a:ext cx="803148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08669" y="6500490"/>
            <a:ext cx="65786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60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0</a:t>
            </a:r>
            <a:r>
              <a:rPr dirty="0" sz="1800" spc="-509">
                <a:latin typeface="Franklin Gothic Book"/>
                <a:cs typeface="Franklin Gothic Book"/>
              </a:rPr>
              <a:t>/</a:t>
            </a:r>
            <a:r>
              <a:rPr dirty="0" baseline="11574" sz="1800" spc="-300">
                <a:solidFill>
                  <a:srgbClr val="D28E27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890">
                <a:latin typeface="Franklin Gothic Book"/>
                <a:cs typeface="Franklin Gothic Book"/>
              </a:rPr>
              <a:t>1</a:t>
            </a:r>
            <a:r>
              <a:rPr dirty="0" baseline="11574" sz="1800">
                <a:solidFill>
                  <a:srgbClr val="D28E27"/>
                </a:solidFill>
                <a:latin typeface="Franklin Gothic Book"/>
                <a:cs typeface="Franklin Gothic Book"/>
              </a:rPr>
              <a:t>0</a:t>
            </a:r>
            <a:r>
              <a:rPr dirty="0" baseline="11574" sz="1800" spc="-17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859" y="457200"/>
            <a:ext cx="8526780" cy="864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86400" y="22859"/>
            <a:ext cx="1837944" cy="402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5323" y="118232"/>
            <a:ext cx="6438900" cy="26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68500" algn="l"/>
                <a:tab pos="3685540" algn="l"/>
                <a:tab pos="574040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dirty="0" baseline="3086" sz="2700" spc="-7">
                <a:solidFill>
                  <a:srgbClr val="FFFFFF"/>
                </a:solidFill>
                <a:latin typeface="Calibri"/>
                <a:cs typeface="Calibri"/>
              </a:rPr>
              <a:t>Object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baseline="3086" sz="27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ethodo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baseline="3086" sz="2700" spc="-37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3086" sz="27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3086" sz="2700" spc="-7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lts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8221" y="128523"/>
            <a:ext cx="1209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31594" y="3789006"/>
            <a:ext cx="2232279" cy="2232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42642" y="5384245"/>
            <a:ext cx="925194" cy="166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GaAs</a:t>
            </a:r>
            <a:r>
              <a:rPr dirty="0" sz="1100" spc="-2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subs</a:t>
            </a:r>
            <a:r>
              <a:rPr dirty="0" sz="1100" spc="-5">
                <a:solidFill>
                  <a:srgbClr val="FF0000"/>
                </a:solidFill>
                <a:latin typeface="Franklin Gothic Book"/>
                <a:cs typeface="Franklin Gothic Book"/>
              </a:rPr>
              <a:t>tr</a:t>
            </a: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ate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35883" y="3845013"/>
            <a:ext cx="2376297" cy="21762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65784" y="559055"/>
            <a:ext cx="8366125" cy="1546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InS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/Ga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QD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wit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-base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d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barrie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fo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LIR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LED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/lasers</a:t>
            </a:r>
            <a:endParaRPr sz="2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150">
              <a:latin typeface="Times New Roman"/>
              <a:cs typeface="Times New Roman"/>
            </a:endParaRPr>
          </a:p>
          <a:p>
            <a:pPr algn="r" marL="6014720" marR="5080">
              <a:lnSpc>
                <a:spcPct val="100000"/>
              </a:lnSpc>
              <a:buFont typeface="Arial"/>
              <a:buChar char="•"/>
              <a:tabLst>
                <a:tab pos="6152515" algn="l"/>
                <a:tab pos="6694805" algn="l"/>
                <a:tab pos="7778115" algn="l"/>
              </a:tabLst>
            </a:pPr>
            <a:r>
              <a:rPr dirty="0" sz="1800" spc="-50">
                <a:latin typeface="Franklin Gothic Book"/>
                <a:cs typeface="Franklin Gothic Book"/>
              </a:rPr>
              <a:t>Fe</a:t>
            </a:r>
            <a:r>
              <a:rPr dirty="0" sz="1800" spc="-15">
                <a:latin typeface="Franklin Gothic Book"/>
                <a:cs typeface="Franklin Gothic Book"/>
              </a:rPr>
              <a:t>w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disloc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ons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6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een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se</a:t>
            </a:r>
            <a:r>
              <a:rPr dirty="0" sz="1800" spc="25">
                <a:latin typeface="Franklin Gothic Book"/>
                <a:cs typeface="Franklin Gothic Book"/>
              </a:rPr>
              <a:t>r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5">
                <a:latin typeface="Franklin Gothic Book"/>
                <a:cs typeface="Franklin Gothic Book"/>
              </a:rPr>
              <a:t>with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35602" y="5744410"/>
            <a:ext cx="9245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Ga</a:t>
            </a:r>
            <a:r>
              <a:rPr dirty="0" sz="1100" spc="-5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1100" spc="-2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subs</a:t>
            </a:r>
            <a:r>
              <a:rPr dirty="0" sz="1100" spc="-5">
                <a:solidFill>
                  <a:srgbClr val="FF0000"/>
                </a:solidFill>
                <a:latin typeface="Franklin Gothic Book"/>
                <a:cs typeface="Franklin Gothic Book"/>
              </a:rPr>
              <a:t>tr</a:t>
            </a: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100" spc="-5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10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8540" y="2329196"/>
            <a:ext cx="817244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latin typeface="Franklin Gothic Book"/>
                <a:cs typeface="Franklin Gothic Book"/>
              </a:rPr>
              <a:t>QDs</a:t>
            </a:r>
            <a:r>
              <a:rPr dirty="0" sz="1400" spc="-30">
                <a:latin typeface="Franklin Gothic Book"/>
                <a:cs typeface="Franklin Gothic Book"/>
              </a:rPr>
              <a:t> </a:t>
            </a:r>
            <a:r>
              <a:rPr dirty="0" sz="1400">
                <a:latin typeface="Franklin Gothic Book"/>
                <a:cs typeface="Franklin Gothic Book"/>
              </a:rPr>
              <a:t>l</a:t>
            </a:r>
            <a:r>
              <a:rPr dirty="0" sz="1400" spc="-35">
                <a:latin typeface="Franklin Gothic Book"/>
                <a:cs typeface="Franklin Gothic Book"/>
              </a:rPr>
              <a:t>a</a:t>
            </a:r>
            <a:r>
              <a:rPr dirty="0" sz="1400" spc="-20">
                <a:latin typeface="Franklin Gothic Book"/>
                <a:cs typeface="Franklin Gothic Book"/>
              </a:rPr>
              <a:t>y</a:t>
            </a:r>
            <a:r>
              <a:rPr dirty="0" sz="1400">
                <a:latin typeface="Franklin Gothic Book"/>
                <a:cs typeface="Franklin Gothic Book"/>
              </a:rPr>
              <a:t>e</a:t>
            </a:r>
            <a:r>
              <a:rPr dirty="0" sz="1400" spc="10">
                <a:latin typeface="Franklin Gothic Book"/>
                <a:cs typeface="Franklin Gothic Book"/>
              </a:rPr>
              <a:t>r</a:t>
            </a:r>
            <a:r>
              <a:rPr dirty="0" sz="1400">
                <a:latin typeface="Franklin Gothic Book"/>
                <a:cs typeface="Franklin Gothic Book"/>
              </a:rPr>
              <a:t>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8716" y="4408813"/>
            <a:ext cx="861060" cy="630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400">
                <a:latin typeface="Franklin Gothic Book"/>
                <a:cs typeface="Franklin Gothic Book"/>
              </a:rPr>
              <a:t>Dislocati</a:t>
            </a:r>
            <a:r>
              <a:rPr dirty="0" sz="1400" spc="-10">
                <a:latin typeface="Franklin Gothic Book"/>
                <a:cs typeface="Franklin Gothic Book"/>
              </a:rPr>
              <a:t>o</a:t>
            </a:r>
            <a:r>
              <a:rPr dirty="0" sz="1400">
                <a:latin typeface="Franklin Gothic Book"/>
                <a:cs typeface="Franklin Gothic Book"/>
              </a:rPr>
              <a:t>n</a:t>
            </a:r>
            <a:r>
              <a:rPr dirty="0" sz="1400">
                <a:latin typeface="Franklin Gothic Book"/>
                <a:cs typeface="Franklin Gothic Book"/>
              </a:rPr>
              <a:t> </a:t>
            </a:r>
            <a:r>
              <a:rPr dirty="0" sz="1400" spc="-10">
                <a:latin typeface="Franklin Gothic Book"/>
                <a:cs typeface="Franklin Gothic Book"/>
              </a:rPr>
              <a:t>F</a:t>
            </a:r>
            <a:r>
              <a:rPr dirty="0" sz="1400" spc="-5">
                <a:latin typeface="Franklin Gothic Book"/>
                <a:cs typeface="Franklin Gothic Book"/>
              </a:rPr>
              <a:t>il</a:t>
            </a:r>
            <a:r>
              <a:rPr dirty="0" sz="1400" spc="-20">
                <a:latin typeface="Franklin Gothic Book"/>
                <a:cs typeface="Franklin Gothic Book"/>
              </a:rPr>
              <a:t>t</a:t>
            </a:r>
            <a:r>
              <a:rPr dirty="0" sz="1400">
                <a:latin typeface="Franklin Gothic Book"/>
                <a:cs typeface="Franklin Gothic Book"/>
              </a:rPr>
              <a:t>er</a:t>
            </a:r>
            <a:r>
              <a:rPr dirty="0" sz="1400">
                <a:latin typeface="Franklin Gothic Book"/>
                <a:cs typeface="Franklin Gothic Book"/>
              </a:rPr>
              <a:t> L</a:t>
            </a:r>
            <a:r>
              <a:rPr dirty="0" sz="1400" spc="-40">
                <a:latin typeface="Franklin Gothic Book"/>
                <a:cs typeface="Franklin Gothic Book"/>
              </a:rPr>
              <a:t>a</a:t>
            </a:r>
            <a:r>
              <a:rPr dirty="0" sz="1400" spc="-20">
                <a:latin typeface="Franklin Gothic Book"/>
                <a:cs typeface="Franklin Gothic Book"/>
              </a:rPr>
              <a:t>y</a:t>
            </a:r>
            <a:r>
              <a:rPr dirty="0" sz="1400">
                <a:latin typeface="Franklin Gothic Book"/>
                <a:cs typeface="Franklin Gothic Book"/>
              </a:rPr>
              <a:t>e</a:t>
            </a:r>
            <a:r>
              <a:rPr dirty="0" sz="1400" spc="15">
                <a:latin typeface="Franklin Gothic Book"/>
                <a:cs typeface="Franklin Gothic Book"/>
              </a:rPr>
              <a:t>r</a:t>
            </a:r>
            <a:r>
              <a:rPr dirty="0" sz="1400">
                <a:latin typeface="Franklin Gothic Book"/>
                <a:cs typeface="Franklin Gothic Book"/>
              </a:rPr>
              <a:t>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86788" y="6084133"/>
            <a:ext cx="7454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00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2</a:t>
            </a:r>
            <a:r>
              <a:rPr dirty="0" sz="1800" spc="-3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DF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07484" y="6084133"/>
            <a:ext cx="7353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22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3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BF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67881" y="2125093"/>
            <a:ext cx="1337945" cy="879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QDs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45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er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49860" algn="l"/>
                <a:tab pos="819150" algn="l"/>
              </a:tabLst>
            </a:pPr>
            <a:r>
              <a:rPr dirty="0" sz="1800">
                <a:latin typeface="Franklin Gothic Book"/>
                <a:cs typeface="Franklin Gothic Book"/>
              </a:rPr>
              <a:t>Dis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ocat</a:t>
            </a:r>
            <a:r>
              <a:rPr dirty="0" sz="1800" spc="-2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ons</a:t>
            </a:r>
            <a:r>
              <a:rPr dirty="0" sz="1800" spc="-5">
                <a:latin typeface="Franklin Gothic Book"/>
                <a:cs typeface="Franklin Gothic Book"/>
              </a:rPr>
              <a:t> f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om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49590" y="2475860"/>
            <a:ext cx="880744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524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igi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40">
                <a:latin typeface="Franklin Gothic Book"/>
                <a:cs typeface="Franklin Gothic Book"/>
              </a:rPr>
              <a:t>r</a:t>
            </a:r>
            <a:r>
              <a:rPr dirty="0" sz="1800" spc="-25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ace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67881" y="3024500"/>
            <a:ext cx="2363470" cy="1153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2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een</a:t>
            </a:r>
            <a:r>
              <a:rPr dirty="0" sz="1800">
                <a:latin typeface="Franklin Gothic Book"/>
                <a:cs typeface="Franklin Gothic Book"/>
              </a:rPr>
              <a:t>     </a:t>
            </a:r>
            <a:r>
              <a:rPr dirty="0" sz="1800" spc="8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>
                <a:latin typeface="Franklin Gothic Book"/>
                <a:cs typeface="Franklin Gothic Book"/>
              </a:rPr>
              <a:t>     </a:t>
            </a:r>
            <a:r>
              <a:rPr dirty="0" sz="1800" spc="8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Ga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sub</a:t>
            </a:r>
            <a:r>
              <a:rPr dirty="0" sz="1800" spc="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15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an</a:t>
            </a:r>
            <a:r>
              <a:rPr dirty="0" sz="1800">
                <a:latin typeface="Franklin Gothic Book"/>
                <a:cs typeface="Franklin Gothic Book"/>
              </a:rPr>
              <a:t>d</a:t>
            </a:r>
            <a:r>
              <a:rPr dirty="0" sz="1800" spc="15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he</a:t>
            </a:r>
            <a:r>
              <a:rPr dirty="0" sz="1800" spc="14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G</a:t>
            </a:r>
            <a:r>
              <a:rPr dirty="0" sz="1800" spc="-10">
                <a:latin typeface="Franklin Gothic Book"/>
                <a:cs typeface="Franklin Gothic Book"/>
              </a:rPr>
              <a:t>aS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14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algn="just" marL="149860" indent="-13716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49860" algn="l"/>
                <a:tab pos="1870710" algn="l"/>
              </a:tabLst>
            </a:pPr>
            <a:r>
              <a:rPr dirty="0" sz="1800">
                <a:latin typeface="Franklin Gothic Book"/>
                <a:cs typeface="Franklin Gothic Book"/>
              </a:rPr>
              <a:t>Dis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ocat</a:t>
            </a:r>
            <a:r>
              <a:rPr dirty="0" sz="1800" spc="-2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67881" y="4198361"/>
            <a:ext cx="2364740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ers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seem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educe</a:t>
            </a:r>
            <a:r>
              <a:rPr dirty="0" sz="1800" spc="-10">
                <a:latin typeface="Franklin Gothic Book"/>
                <a:cs typeface="Franklin Gothic Book"/>
              </a:rPr>
              <a:t> the</a:t>
            </a:r>
            <a:r>
              <a:rPr dirty="0" sz="1800">
                <a:latin typeface="Franklin Gothic Book"/>
                <a:cs typeface="Franklin Gothic Book"/>
              </a:rPr>
              <a:t>    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densi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y    </a:t>
            </a:r>
            <a:r>
              <a:rPr dirty="0" sz="1800" spc="-6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of</a:t>
            </a:r>
            <a:r>
              <a:rPr dirty="0" sz="1800">
                <a:latin typeface="Franklin Gothic Book"/>
                <a:cs typeface="Franklin Gothic Book"/>
              </a:rPr>
              <a:t>    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-10">
                <a:latin typeface="Franklin Gothic Book"/>
                <a:cs typeface="Franklin Gothic Book"/>
              </a:rPr>
              <a:t> disloc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2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gl</a:t>
            </a:r>
            <a:r>
              <a:rPr dirty="0" sz="1800">
                <a:latin typeface="Franklin Gothic Book"/>
                <a:cs typeface="Franklin Gothic Book"/>
              </a:rPr>
              <a:t>idi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g  </a:t>
            </a:r>
            <a:r>
              <a:rPr dirty="0" sz="1800" spc="-1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up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67881" y="5021574"/>
            <a:ext cx="2364105" cy="1077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35">
                <a:latin typeface="Franklin Gothic Book"/>
                <a:cs typeface="Franklin Gothic Book"/>
              </a:rPr>
              <a:t>o</a:t>
            </a:r>
            <a:r>
              <a:rPr dirty="0" sz="1800" spc="-2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ds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9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204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3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b  </a:t>
            </a:r>
            <a:r>
              <a:rPr dirty="0" sz="1800" spc="-19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QDs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,   </a:t>
            </a:r>
            <a:r>
              <a:rPr dirty="0" sz="1800" spc="-2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tho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gh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2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</a:t>
            </a:r>
            <a:r>
              <a:rPr dirty="0" sz="1800" spc="-4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3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7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7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those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dis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oc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</a:t>
            </a:r>
            <a:r>
              <a:rPr dirty="0" sz="1800" spc="-2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8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40383" y="1413891"/>
            <a:ext cx="4065270" cy="22859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09971" y="25907"/>
            <a:ext cx="338327" cy="353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91983" y="22859"/>
            <a:ext cx="90220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07680" y="22859"/>
            <a:ext cx="338327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59495" y="22859"/>
            <a:ext cx="803148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05621" y="6460893"/>
            <a:ext cx="661035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7037" sz="1800" spc="-1057">
                <a:solidFill>
                  <a:srgbClr val="888888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375">
                <a:latin typeface="Franklin Gothic Book"/>
                <a:cs typeface="Franklin Gothic Book"/>
              </a:rPr>
              <a:t>1</a:t>
            </a:r>
            <a:r>
              <a:rPr dirty="0" baseline="37037" sz="1800" spc="-555">
                <a:solidFill>
                  <a:srgbClr val="888888"/>
                </a:solidFill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1</a:t>
            </a:r>
            <a:r>
              <a:rPr dirty="0" sz="1800" spc="-520">
                <a:latin typeface="Franklin Gothic Book"/>
                <a:cs typeface="Franklin Gothic Book"/>
              </a:rPr>
              <a:t>/</a:t>
            </a:r>
            <a:r>
              <a:rPr dirty="0" baseline="11574" sz="1800" spc="-284">
                <a:solidFill>
                  <a:srgbClr val="D28E27"/>
                </a:solidFill>
                <a:latin typeface="Franklin Gothic Book"/>
                <a:cs typeface="Franklin Gothic Book"/>
              </a:rPr>
              <a:t>1</a:t>
            </a:r>
            <a:r>
              <a:rPr dirty="0" sz="1800" spc="-890">
                <a:latin typeface="Franklin Gothic Book"/>
                <a:cs typeface="Franklin Gothic Book"/>
              </a:rPr>
              <a:t>1</a:t>
            </a:r>
            <a:r>
              <a:rPr dirty="0" baseline="11574" sz="1800">
                <a:solidFill>
                  <a:srgbClr val="D28E27"/>
                </a:solidFill>
                <a:latin typeface="Franklin Gothic Book"/>
                <a:cs typeface="Franklin Gothic Book"/>
              </a:rPr>
              <a:t>1</a:t>
            </a:r>
            <a:r>
              <a:rPr dirty="0" baseline="11574" sz="1800" spc="-17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2859" y="457200"/>
            <a:ext cx="8526780" cy="8641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86400" y="22859"/>
            <a:ext cx="1837944" cy="4023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5323" y="118232"/>
            <a:ext cx="6438900" cy="26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68500" algn="l"/>
                <a:tab pos="3685540" algn="l"/>
                <a:tab pos="574040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dirty="0" baseline="3086" sz="2700" spc="-7">
                <a:solidFill>
                  <a:srgbClr val="FFFFFF"/>
                </a:solidFill>
                <a:latin typeface="Calibri"/>
                <a:cs typeface="Calibri"/>
              </a:rPr>
              <a:t>Object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baseline="3086" sz="27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ethodo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baseline="3086" sz="2700" spc="-37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3086" sz="27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3086" sz="2700" spc="-7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lts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8221" y="128523"/>
            <a:ext cx="1209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5784" y="559055"/>
            <a:ext cx="724598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InS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/Ga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QD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wit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-base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d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barrie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fo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LIR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LED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/lasers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1523" y="1412767"/>
            <a:ext cx="2531160" cy="19558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71925" y="3325743"/>
            <a:ext cx="15862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3390" algn="l"/>
                <a:tab pos="1064260" algn="l"/>
              </a:tabLst>
            </a:pP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	th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	</a:t>
            </a:r>
            <a:r>
              <a:rPr dirty="0" sz="1800" spc="-25">
                <a:solidFill>
                  <a:srgbClr val="C00000"/>
                </a:solidFill>
                <a:latin typeface="Franklin Gothic Book"/>
                <a:cs typeface="Franklin Gothic Book"/>
              </a:rPr>
              <a:t>c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ase,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1961" y="3325743"/>
            <a:ext cx="18288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3570" algn="l"/>
                <a:tab pos="1658620" algn="l"/>
              </a:tabLst>
            </a:pP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th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	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ysis	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is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52664" y="3325743"/>
            <a:ext cx="53213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 th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9169" y="3600063"/>
            <a:ext cx="22701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38910" algn="l"/>
              </a:tabLst>
            </a:pP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30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ic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ed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	b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eca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se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20688" y="3600063"/>
            <a:ext cx="110172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74065" algn="l"/>
              </a:tabLst>
            </a:pP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-2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	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19169" y="3874391"/>
            <a:ext cx="4363085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40">
                <a:solidFill>
                  <a:srgbClr val="C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50">
                <a:solidFill>
                  <a:srgbClr val="C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t  </a:t>
            </a:r>
            <a:r>
              <a:rPr dirty="0" sz="1800" spc="-5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4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up</a:t>
            </a:r>
            <a:r>
              <a:rPr dirty="0" sz="1800" spc="5">
                <a:solidFill>
                  <a:srgbClr val="C00000"/>
                </a:solidFill>
                <a:latin typeface="Franklin Gothic Book"/>
                <a:cs typeface="Franklin Gothic Book"/>
              </a:rPr>
              <a:t>-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II  </a:t>
            </a:r>
            <a:r>
              <a:rPr dirty="0" sz="1800" spc="-5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3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om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:  </a:t>
            </a:r>
            <a:r>
              <a:rPr dirty="0" sz="1800" spc="-6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,  </a:t>
            </a:r>
            <a:r>
              <a:rPr dirty="0" sz="1800" spc="-6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l  </a:t>
            </a:r>
            <a:r>
              <a:rPr dirty="0" sz="1800" spc="-6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an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d  </a:t>
            </a:r>
            <a:r>
              <a:rPr dirty="0" sz="1800" spc="-6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Ga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.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There</a:t>
            </a:r>
            <a:r>
              <a:rPr dirty="0" sz="1800" spc="-50">
                <a:solidFill>
                  <a:srgbClr val="C00000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, </a:t>
            </a:r>
            <a:r>
              <a:rPr dirty="0" sz="1800" spc="-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the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8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sa</a:t>
            </a:r>
            <a:r>
              <a:rPr dirty="0" sz="1800" spc="-30">
                <a:solidFill>
                  <a:srgbClr val="C00000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es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6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i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ng </a:t>
            </a:r>
            <a:r>
              <a:rPr dirty="0" sz="1800" spc="-5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yz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y</a:t>
            </a:r>
            <a:r>
              <a:rPr dirty="0" sz="1800" spc="-2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40">
                <a:solidFill>
                  <a:srgbClr val="C00000"/>
                </a:solidFill>
                <a:latin typeface="Franklin Gothic Book"/>
                <a:cs typeface="Franklin Gothic Book"/>
              </a:rPr>
              <a:t>At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om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0">
                <a:solidFill>
                  <a:srgbClr val="C0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obe</a:t>
            </a:r>
            <a:r>
              <a:rPr dirty="0" sz="1800" spc="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20">
                <a:solidFill>
                  <a:srgbClr val="C00000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C00000"/>
                </a:solidFill>
                <a:latin typeface="Franklin Gothic Book"/>
                <a:cs typeface="Franklin Gothic Book"/>
              </a:rPr>
              <a:t>omogr</a:t>
            </a:r>
            <a:r>
              <a:rPr dirty="0" sz="1800" spc="-20">
                <a:solidFill>
                  <a:srgbClr val="C0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40">
                <a:solidFill>
                  <a:srgbClr val="C00000"/>
                </a:solidFill>
                <a:latin typeface="Franklin Gothic Book"/>
                <a:cs typeface="Franklin Gothic Book"/>
              </a:rPr>
              <a:t>h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y</a:t>
            </a:r>
            <a:r>
              <a:rPr dirty="0" sz="1800" spc="1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Franklin Gothic Book"/>
                <a:cs typeface="Franklin Gothic Book"/>
              </a:rPr>
              <a:t>(APT</a:t>
            </a:r>
            <a:r>
              <a:rPr dirty="0" sz="1800">
                <a:solidFill>
                  <a:srgbClr val="C00000"/>
                </a:solidFill>
                <a:latin typeface="Franklin Gothic Book"/>
                <a:cs typeface="Franklin Gothic Book"/>
              </a:rPr>
              <a:t>).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403" y="3346839"/>
            <a:ext cx="3268345" cy="41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ct val="100000"/>
              </a:lnSpc>
            </a:pPr>
            <a:r>
              <a:rPr dirty="0" sz="1400" spc="-25">
                <a:solidFill>
                  <a:srgbClr val="458D46"/>
                </a:solidFill>
                <a:latin typeface="Franklin Gothic Book"/>
                <a:cs typeface="Franklin Gothic Book"/>
              </a:rPr>
              <a:t>At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omic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d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u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mbbells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within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I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S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b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/S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b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-ba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ier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QDs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l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y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er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(JE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OL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J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EM</a:t>
            </a:r>
            <a:r>
              <a:rPr dirty="0" sz="1400" spc="30">
                <a:solidFill>
                  <a:srgbClr val="458D46"/>
                </a:solidFill>
                <a:latin typeface="Franklin Gothic Book"/>
                <a:cs typeface="Franklin Gothic Book"/>
              </a:rPr>
              <a:t>-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ARM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2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0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0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F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at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2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0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0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k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eV)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7504" y="4077043"/>
            <a:ext cx="3328416" cy="19442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034592" y="6064131"/>
            <a:ext cx="161734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APT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w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o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k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in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g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inc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i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le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03294" y="5200121"/>
            <a:ext cx="3309620" cy="93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0000"/>
                </a:solidFill>
                <a:latin typeface="Franklin Gothic Book"/>
                <a:cs typeface="Franklin Gothic Book"/>
              </a:rPr>
              <a:t>AP</a:t>
            </a:r>
            <a:r>
              <a:rPr dirty="0" sz="2800" spc="-225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800" spc="-1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2800">
              <a:latin typeface="Franklin Gothic Book"/>
              <a:cs typeface="Franklin Gothic Book"/>
            </a:endParaRPr>
          </a:p>
          <a:p>
            <a:pPr marL="146685" indent="-13398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4732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3</a:t>
            </a:r>
            <a:r>
              <a:rPr dirty="0" sz="180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spa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eso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io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ch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4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able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46685" indent="-133985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Chemi</a:t>
            </a:r>
            <a:r>
              <a:rPr dirty="0" sz="1800" spc="-10">
                <a:latin typeface="Franklin Gothic Book"/>
                <a:cs typeface="Franklin Gothic Book"/>
              </a:rPr>
              <a:t>cal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sensit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v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7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03294" y="1589519"/>
            <a:ext cx="1765935" cy="661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20">
                <a:solidFill>
                  <a:srgbClr val="FF0000"/>
                </a:solidFill>
                <a:latin typeface="Franklin Gothic Book"/>
                <a:cs typeface="Franklin Gothic Book"/>
              </a:rPr>
              <a:t>Ob</a:t>
            </a:r>
            <a:r>
              <a:rPr dirty="0" sz="2800" spc="-20">
                <a:solidFill>
                  <a:srgbClr val="FF0000"/>
                </a:solidFill>
                <a:latin typeface="Franklin Gothic Book"/>
                <a:cs typeface="Franklin Gothic Book"/>
              </a:rPr>
              <a:t>j</a:t>
            </a:r>
            <a:r>
              <a:rPr dirty="0" sz="2800" spc="-15">
                <a:solidFill>
                  <a:srgbClr val="FF0000"/>
                </a:solidFill>
                <a:latin typeface="Franklin Gothic Book"/>
                <a:cs typeface="Franklin Gothic Book"/>
              </a:rPr>
              <a:t>ecti</a:t>
            </a:r>
            <a:r>
              <a:rPr dirty="0" sz="2800" spc="-75">
                <a:solidFill>
                  <a:srgbClr val="FF0000"/>
                </a:solidFill>
                <a:latin typeface="Franklin Gothic Book"/>
                <a:cs typeface="Franklin Gothic Book"/>
              </a:rPr>
              <a:t>v</a:t>
            </a:r>
            <a:r>
              <a:rPr dirty="0" sz="2800" spc="-2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800" spc="-1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1088390" algn="l"/>
                <a:tab pos="157035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s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g	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5">
                <a:latin typeface="Franklin Gothic Book"/>
                <a:cs typeface="Franklin Gothic Book"/>
              </a:rPr>
              <a:t>In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10198" y="1996816"/>
            <a:ext cx="11156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dist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ibut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167498" y="1996816"/>
            <a:ext cx="124904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265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th</a:t>
            </a:r>
            <a:r>
              <a:rPr dirty="0" sz="1800" spc="-5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ough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03294" y="2271135"/>
            <a:ext cx="250761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01040" algn="l"/>
                <a:tab pos="1059180" algn="l"/>
                <a:tab pos="1543050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study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of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-10">
                <a:latin typeface="Franklin Gothic Book"/>
                <a:cs typeface="Franklin Gothic Book"/>
              </a:rPr>
              <a:t>	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si</a:t>
            </a:r>
            <a:r>
              <a:rPr dirty="0" sz="1800" spc="-5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esol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H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5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ages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12179" y="2271135"/>
            <a:ext cx="102489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5814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	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omic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1341" y="2271135"/>
            <a:ext cx="7366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latin typeface="Franklin Gothic Book"/>
                <a:cs typeface="Franklin Gothic Book"/>
              </a:rPr>
              <a:t>col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5">
                <a:latin typeface="Franklin Gothic Book"/>
                <a:cs typeface="Franklin Gothic Book"/>
              </a:rPr>
              <a:t>mn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0545" y="52946"/>
            <a:ext cx="1815464" cy="369570"/>
          </a:xfrm>
          <a:custGeom>
            <a:avLst/>
            <a:gdLst/>
            <a:ahLst/>
            <a:cxnLst/>
            <a:rect l="l" t="t" r="r" b="b"/>
            <a:pathLst>
              <a:path w="1815464" h="369570">
                <a:moveTo>
                  <a:pt x="0" y="369328"/>
                </a:moveTo>
                <a:lnTo>
                  <a:pt x="1815337" y="369328"/>
                </a:lnTo>
                <a:lnTo>
                  <a:pt x="181533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8727" y="117724"/>
            <a:ext cx="9182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0" b="1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j</a:t>
            </a:r>
            <a:r>
              <a:rPr dirty="0" sz="18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ct</a:t>
            </a:r>
            <a:r>
              <a:rPr dirty="0" sz="18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ve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3588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800225" y="369328"/>
                </a:lnTo>
                <a:lnTo>
                  <a:pt x="1800225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18532" y="25907"/>
            <a:ext cx="338327" cy="353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900296" y="118232"/>
            <a:ext cx="12687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et</a:t>
            </a:r>
            <a:r>
              <a:rPr dirty="0" sz="18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hod</a:t>
            </a:r>
            <a:r>
              <a:rPr dirty="0" sz="1800" spc="0" b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I</a:t>
            </a:r>
            <a:r>
              <a:rPr dirty="0" spc="-5"/>
              <a:t>nt</a:t>
            </a:r>
            <a:r>
              <a:rPr dirty="0" spc="-10"/>
              <a:t>roduct</a:t>
            </a:r>
            <a:r>
              <a:rPr dirty="0" spc="-15"/>
              <a:t>i</a:t>
            </a:r>
            <a:r>
              <a:rPr dirty="0" spc="-10"/>
              <a:t>on</a:t>
            </a:r>
          </a:p>
        </p:txBody>
      </p:sp>
      <p:sp>
        <p:nvSpPr>
          <p:cNvPr id="12" name="object 12"/>
          <p:cNvSpPr/>
          <p:nvPr/>
        </p:nvSpPr>
        <p:spPr>
          <a:xfrm>
            <a:off x="7328027" y="54597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37704" y="24383"/>
            <a:ext cx="1389888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41080" y="24383"/>
            <a:ext cx="33832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36108" y="53708"/>
            <a:ext cx="1512570" cy="369570"/>
          </a:xfrm>
          <a:custGeom>
            <a:avLst/>
            <a:gdLst/>
            <a:ahLst/>
            <a:cxnLst/>
            <a:rect l="l" t="t" r="r" b="b"/>
            <a:pathLst>
              <a:path w="1512570" h="369570">
                <a:moveTo>
                  <a:pt x="0" y="369328"/>
                </a:moveTo>
                <a:lnTo>
                  <a:pt x="1512189" y="369328"/>
                </a:lnTo>
                <a:lnTo>
                  <a:pt x="1512189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54011" y="32003"/>
            <a:ext cx="2189988" cy="40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446009" y="127152"/>
            <a:ext cx="1346200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800" spc="-7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890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7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800" spc="-24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800" spc="-409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7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dirty="0" sz="1800" spc="-345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-55">
                <a:solidFill>
                  <a:srgbClr val="7E7E7E"/>
                </a:solidFill>
                <a:latin typeface="Calibri"/>
                <a:cs typeface="Calibri"/>
              </a:rPr>
              <a:t>c</a:t>
            </a:r>
            <a:r>
              <a:rPr dirty="0" sz="1800" spc="-1110" b="1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 spc="-250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800" spc="-725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r>
              <a:rPr dirty="0" sz="1800" spc="-395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800" spc="-5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45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72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01050" y="6500795"/>
            <a:ext cx="66548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12</a:t>
            </a:r>
            <a:r>
              <a:rPr dirty="0" sz="1800" spc="-5">
                <a:latin typeface="Franklin Gothic Book"/>
                <a:cs typeface="Franklin Gothic Book"/>
              </a:rPr>
              <a:t>/12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7504" y="548716"/>
            <a:ext cx="8928989" cy="5809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74370" y="1192902"/>
            <a:ext cx="7983220" cy="4796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0375" indent="-447675">
              <a:lnSpc>
                <a:spcPct val="100000"/>
              </a:lnSpc>
              <a:buClr>
                <a:srgbClr val="E06F00"/>
              </a:buClr>
              <a:buFont typeface="Franklin Gothic Book"/>
              <a:buAutoNum type="romanUcPeriod"/>
              <a:tabLst>
                <a:tab pos="461009" algn="l"/>
                <a:tab pos="1684655" algn="l"/>
                <a:tab pos="2317115" algn="l"/>
                <a:tab pos="4925060" algn="l"/>
                <a:tab pos="7105015" algn="l"/>
              </a:tabLst>
            </a:pP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Stud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y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of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Co</a:t>
            </a:r>
            <a:r>
              <a:rPr dirty="0" sz="3000" spc="-65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positiona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Distr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butio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usi</a:t>
            </a:r>
            <a:r>
              <a:rPr dirty="0" sz="3000" spc="-4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g</a:t>
            </a:r>
            <a:endParaRPr sz="3000">
              <a:latin typeface="Franklin Gothic Book"/>
              <a:cs typeface="Franklin Gothic Book"/>
            </a:endParaRPr>
          </a:p>
          <a:p>
            <a:pPr marL="460375">
              <a:lnSpc>
                <a:spcPct val="100000"/>
              </a:lnSpc>
            </a:pP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HAADF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d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AP</a:t>
            </a:r>
            <a:r>
              <a:rPr dirty="0" sz="3000" spc="-19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.</a:t>
            </a:r>
            <a:endParaRPr sz="3000">
              <a:latin typeface="Franklin Gothic Book"/>
              <a:cs typeface="Franklin Gothic Book"/>
            </a:endParaRPr>
          </a:p>
          <a:p>
            <a:pPr marL="460375" indent="-447675">
              <a:lnSpc>
                <a:spcPct val="100000"/>
              </a:lnSpc>
              <a:spcBef>
                <a:spcPts val="720"/>
              </a:spcBef>
              <a:buClr>
                <a:srgbClr val="E06F00"/>
              </a:buClr>
              <a:buFont typeface="Franklin Gothic Book"/>
              <a:buAutoNum type="romanUcPeriod" startAt="2"/>
              <a:tabLst>
                <a:tab pos="461009" algn="l"/>
                <a:tab pos="2682875" algn="l"/>
                <a:tab pos="3180080" algn="l"/>
                <a:tab pos="5185410" algn="l"/>
                <a:tab pos="5665470" algn="l"/>
                <a:tab pos="6605905" algn="l"/>
                <a:tab pos="7221855" algn="l"/>
              </a:tabLst>
            </a:pP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Secondmen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6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Mo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tpel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ie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n	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Jun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85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or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	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MBE</a:t>
            </a:r>
            <a:endParaRPr sz="3000">
              <a:latin typeface="Franklin Gothic Book"/>
              <a:cs typeface="Franklin Gothic Book"/>
            </a:endParaRPr>
          </a:p>
          <a:p>
            <a:pPr marL="460375">
              <a:lnSpc>
                <a:spcPct val="100000"/>
              </a:lnSpc>
            </a:pP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tr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g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.</a:t>
            </a:r>
            <a:endParaRPr sz="3000">
              <a:latin typeface="Franklin Gothic Book"/>
              <a:cs typeface="Franklin Gothic Book"/>
            </a:endParaRPr>
          </a:p>
          <a:p>
            <a:pPr algn="just" marL="460375" marR="6985" indent="-447675">
              <a:lnSpc>
                <a:spcPct val="100000"/>
              </a:lnSpc>
              <a:spcBef>
                <a:spcPts val="720"/>
              </a:spcBef>
              <a:buClr>
                <a:srgbClr val="E06F00"/>
              </a:buClr>
              <a:buFont typeface="Franklin Gothic Book"/>
              <a:buAutoNum type="romanUcPeriod" startAt="3"/>
              <a:tabLst>
                <a:tab pos="461009" algn="l"/>
              </a:tabLst>
            </a:pP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Coll</a:t>
            </a:r>
            <a:r>
              <a:rPr dirty="0" sz="3000" spc="-3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cti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26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of</a:t>
            </a:r>
            <a:r>
              <a:rPr dirty="0" sz="3000" spc="27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-8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w</a:t>
            </a:r>
            <a:r>
              <a:rPr dirty="0" sz="3000" spc="254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batc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h</a:t>
            </a:r>
            <a:r>
              <a:rPr dirty="0" sz="3000" spc="27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of</a:t>
            </a:r>
            <a:r>
              <a:rPr dirty="0" sz="3000" spc="27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sa</a:t>
            </a:r>
            <a:r>
              <a:rPr dirty="0" sz="3000" spc="-60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ple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dirty="0" sz="3000" spc="26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co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sisti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g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of</a:t>
            </a:r>
            <a:r>
              <a:rPr dirty="0" sz="3000" spc="3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GaS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b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/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AsSb</a:t>
            </a:r>
            <a:r>
              <a:rPr dirty="0" sz="3000" spc="2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 spc="-3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ta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60">
                <a:solidFill>
                  <a:srgbClr val="FFFF00"/>
                </a:solidFill>
                <a:latin typeface="Franklin Gothic Book"/>
                <a:cs typeface="Franklin Gothic Book"/>
              </a:rPr>
              <a:t>t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dirty="0" sz="3000" spc="3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85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or</a:t>
            </a:r>
            <a:r>
              <a:rPr dirty="0" sz="3000" spc="2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g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dirty="0" sz="3000" spc="1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sens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ng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a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d</a:t>
            </a:r>
            <a:r>
              <a:rPr dirty="0" sz="3000" spc="6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III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-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Sb/S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 spc="4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75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or</a:t>
            </a:r>
            <a:r>
              <a:rPr dirty="0" sz="3000" spc="4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hig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h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-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 spc="50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icienc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y</a:t>
            </a:r>
            <a:r>
              <a:rPr dirty="0" sz="3000" spc="6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solar</a:t>
            </a:r>
            <a:r>
              <a:rPr dirty="0" sz="3000" spc="4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dirty="0" sz="3000" spc="5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65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Montpellie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85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or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TE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an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lysi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s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.</a:t>
            </a:r>
            <a:endParaRPr sz="3000">
              <a:latin typeface="Franklin Gothic Book"/>
              <a:cs typeface="Franklin Gothic Book"/>
            </a:endParaRPr>
          </a:p>
          <a:p>
            <a:pPr algn="just" marL="460375" marR="8255" indent="-447675">
              <a:lnSpc>
                <a:spcPct val="100000"/>
              </a:lnSpc>
              <a:spcBef>
                <a:spcPts val="720"/>
              </a:spcBef>
              <a:buClr>
                <a:srgbClr val="E06F00"/>
              </a:buClr>
              <a:buFont typeface="Franklin Gothic Book"/>
              <a:buAutoNum type="romanUcPeriod" startAt="3"/>
              <a:tabLst>
                <a:tab pos="461009" algn="l"/>
              </a:tabLst>
            </a:pP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P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75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ticipation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n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 TE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M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-</a:t>
            </a:r>
            <a:r>
              <a:rPr dirty="0" sz="3000" spc="-40">
                <a:solidFill>
                  <a:srgbClr val="FFFF00"/>
                </a:solidFill>
                <a:latin typeface="Franklin Gothic Book"/>
                <a:cs typeface="Franklin Gothic Book"/>
              </a:rPr>
              <a:t>U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co</a:t>
            </a:r>
            <a:r>
              <a:rPr dirty="0" sz="3000" spc="-30">
                <a:solidFill>
                  <a:srgbClr val="FFFF00"/>
                </a:solidFill>
                <a:latin typeface="Franklin Gothic Book"/>
                <a:cs typeface="Franklin Gothic Book"/>
              </a:rPr>
              <a:t>u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rse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 i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n </a:t>
            </a:r>
            <a:r>
              <a:rPr dirty="0" sz="3000" spc="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Jul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y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  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nd</a:t>
            </a:r>
            <a:r>
              <a:rPr dirty="0" sz="3000" spc="-1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EMC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2</a:t>
            </a:r>
            <a:r>
              <a:rPr dirty="0" sz="3000" spc="-110">
                <a:solidFill>
                  <a:srgbClr val="FFFF00"/>
                </a:solidFill>
                <a:latin typeface="Franklin Gothic Book"/>
                <a:cs typeface="Franklin Gothic Book"/>
              </a:rPr>
              <a:t>0</a:t>
            </a:r>
            <a:r>
              <a:rPr dirty="0" sz="3000" spc="-105">
                <a:solidFill>
                  <a:srgbClr val="FFFF00"/>
                </a:solidFill>
                <a:latin typeface="Franklin Gothic Book"/>
                <a:cs typeface="Franklin Gothic Book"/>
              </a:rPr>
              <a:t>1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6</a:t>
            </a:r>
            <a:r>
              <a:rPr dirty="0" sz="3000" spc="1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25">
                <a:solidFill>
                  <a:srgbClr val="FFFF00"/>
                </a:solidFill>
                <a:latin typeface="Franklin Gothic Book"/>
                <a:cs typeface="Franklin Gothic Book"/>
              </a:rPr>
              <a:t>Con</a:t>
            </a:r>
            <a:r>
              <a:rPr dirty="0" sz="3000" spc="-85">
                <a:solidFill>
                  <a:srgbClr val="FFFF00"/>
                </a:solidFill>
                <a:latin typeface="Franklin Gothic Book"/>
                <a:cs typeface="Franklin Gothic Book"/>
              </a:rPr>
              <a:t>f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r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en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c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e</a:t>
            </a:r>
            <a:r>
              <a:rPr dirty="0" sz="3000" spc="15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i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 spc="10">
                <a:solidFill>
                  <a:srgbClr val="FFFF00"/>
                </a:solidFill>
                <a:latin typeface="Franklin Gothic Book"/>
                <a:cs typeface="Franklin Gothic Book"/>
              </a:rPr>
              <a:t> </a:t>
            </a:r>
            <a:r>
              <a:rPr dirty="0" sz="3000" spc="-70">
                <a:solidFill>
                  <a:srgbClr val="FFFF00"/>
                </a:solidFill>
                <a:latin typeface="Franklin Gothic Book"/>
                <a:cs typeface="Franklin Gothic Book"/>
              </a:rPr>
              <a:t>A</a:t>
            </a:r>
            <a:r>
              <a:rPr dirty="0" sz="3000" spc="-15">
                <a:solidFill>
                  <a:srgbClr val="FFFF00"/>
                </a:solidFill>
                <a:latin typeface="Franklin Gothic Book"/>
                <a:cs typeface="Franklin Gothic Book"/>
              </a:rPr>
              <a:t>ugust</a:t>
            </a:r>
            <a:r>
              <a:rPr dirty="0" sz="3000" spc="-5">
                <a:solidFill>
                  <a:srgbClr val="FFFF00"/>
                </a:solidFill>
                <a:latin typeface="Franklin Gothic Book"/>
                <a:cs typeface="Franklin Gothic Book"/>
              </a:rPr>
              <a:t> i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n </a:t>
            </a:r>
            <a:r>
              <a:rPr dirty="0" sz="3000" spc="-155">
                <a:solidFill>
                  <a:srgbClr val="FFFF00"/>
                </a:solidFill>
                <a:latin typeface="Franklin Gothic Book"/>
                <a:cs typeface="Franklin Gothic Book"/>
              </a:rPr>
              <a:t>L</a:t>
            </a:r>
            <a:r>
              <a:rPr dirty="0" sz="3000" spc="-35">
                <a:solidFill>
                  <a:srgbClr val="FFFF00"/>
                </a:solidFill>
                <a:latin typeface="Franklin Gothic Book"/>
                <a:cs typeface="Franklin Gothic Book"/>
              </a:rPr>
              <a:t>y</a:t>
            </a:r>
            <a:r>
              <a:rPr dirty="0" sz="3000" spc="-20">
                <a:solidFill>
                  <a:srgbClr val="FFFF00"/>
                </a:solidFill>
                <a:latin typeface="Franklin Gothic Book"/>
                <a:cs typeface="Franklin Gothic Book"/>
              </a:rPr>
              <a:t>o</a:t>
            </a:r>
            <a:r>
              <a:rPr dirty="0" sz="3000" spc="-30">
                <a:solidFill>
                  <a:srgbClr val="FFFF00"/>
                </a:solidFill>
                <a:latin typeface="Franklin Gothic Book"/>
                <a:cs typeface="Franklin Gothic Book"/>
              </a:rPr>
              <a:t>n</a:t>
            </a:r>
            <a:r>
              <a:rPr dirty="0" sz="3000">
                <a:solidFill>
                  <a:srgbClr val="FFFF00"/>
                </a:solidFill>
                <a:latin typeface="Franklin Gothic Book"/>
                <a:cs typeface="Franklin Gothic Book"/>
              </a:rPr>
              <a:t>.</a:t>
            </a:r>
            <a:endParaRPr sz="3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36108" y="44564"/>
            <a:ext cx="1512570" cy="369570"/>
          </a:xfrm>
          <a:custGeom>
            <a:avLst/>
            <a:gdLst/>
            <a:ahLst/>
            <a:cxnLst/>
            <a:rect l="l" t="t" r="r" b="b"/>
            <a:pathLst>
              <a:path w="1512570" h="369570">
                <a:moveTo>
                  <a:pt x="0" y="369328"/>
                </a:moveTo>
                <a:lnTo>
                  <a:pt x="1512189" y="369328"/>
                </a:lnTo>
                <a:lnTo>
                  <a:pt x="1512189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19013" y="109469"/>
            <a:ext cx="7473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1800" b="1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ts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0" y="6381330"/>
            <a:ext cx="9144000" cy="4768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240665">
              <a:lnSpc>
                <a:spcPct val="100000"/>
              </a:lnSpc>
            </a:pPr>
            <a:r>
              <a:rPr dirty="0" sz="1200" spc="-10">
                <a:solidFill>
                  <a:srgbClr val="888888"/>
                </a:solidFill>
                <a:latin typeface="Franklin Gothic Book"/>
                <a:cs typeface="Franklin Gothic Book"/>
              </a:rPr>
              <a:t>13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1639" y="6381330"/>
            <a:ext cx="7452359" cy="476884"/>
          </a:xfrm>
          <a:custGeom>
            <a:avLst/>
            <a:gdLst/>
            <a:ahLst/>
            <a:cxnLst/>
            <a:rect l="l" t="t" r="r" b="b"/>
            <a:pathLst>
              <a:path w="7452359" h="476884">
                <a:moveTo>
                  <a:pt x="0" y="476669"/>
                </a:moveTo>
                <a:lnTo>
                  <a:pt x="7452359" y="476669"/>
                </a:lnTo>
                <a:lnTo>
                  <a:pt x="7452359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E06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6381330"/>
            <a:ext cx="1691639" cy="476884"/>
          </a:xfrm>
          <a:custGeom>
            <a:avLst/>
            <a:gdLst/>
            <a:ahLst/>
            <a:cxnLst/>
            <a:rect l="l" t="t" r="r" b="b"/>
            <a:pathLst>
              <a:path w="1691639" h="476884">
                <a:moveTo>
                  <a:pt x="0" y="476669"/>
                </a:moveTo>
                <a:lnTo>
                  <a:pt x="1691639" y="476669"/>
                </a:lnTo>
                <a:lnTo>
                  <a:pt x="1691639" y="0"/>
                </a:lnTo>
                <a:lnTo>
                  <a:pt x="0" y="0"/>
                </a:lnTo>
                <a:lnTo>
                  <a:pt x="0" y="476669"/>
                </a:lnTo>
                <a:close/>
              </a:path>
            </a:pathLst>
          </a:custGeom>
          <a:solidFill>
            <a:srgbClr val="005B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0" y="2132759"/>
            <a:ext cx="9144000" cy="4725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31415">
              <a:lnSpc>
                <a:spcPct val="100000"/>
              </a:lnSpc>
              <a:tabLst>
                <a:tab pos="8593455" algn="r"/>
              </a:tabLst>
            </a:pPr>
            <a:r>
              <a:rPr dirty="0" sz="2400" spc="-20" b="1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400" b="1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el</a:t>
            </a:r>
            <a:r>
              <a:rPr dirty="0" sz="2400" spc="-55" b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0" b="1">
                <a:solidFill>
                  <a:srgbClr val="FFFFFF"/>
                </a:solidFill>
                <a:latin typeface="Franklin Gothic Book"/>
                <a:cs typeface="Franklin Gothic Book"/>
              </a:rPr>
              <a:t>F</a:t>
            </a:r>
            <a:r>
              <a:rPr dirty="0" sz="24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b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nán</a:t>
            </a:r>
            <a:r>
              <a:rPr dirty="0" sz="24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ez</a:t>
            </a:r>
            <a:r>
              <a:rPr dirty="0" sz="2400" spc="-60" b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d</a:t>
            </a:r>
            <a:r>
              <a:rPr dirty="0" sz="24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2400" spc="-5" b="1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40" b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45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35" b="1">
                <a:solidFill>
                  <a:srgbClr val="FFFFFF"/>
                </a:solidFill>
                <a:latin typeface="Franklin Gothic Book"/>
                <a:cs typeface="Franklin Gothic Book"/>
              </a:rPr>
              <a:t>y</a:t>
            </a:r>
            <a:r>
              <a:rPr dirty="0" sz="2400" spc="-10" b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 b="1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baseline="50925" sz="1800">
                <a:solidFill>
                  <a:srgbClr val="888888"/>
                </a:solidFill>
                <a:latin typeface="Franklin Gothic Book"/>
                <a:cs typeface="Franklin Gothic Book"/>
              </a:rPr>
              <a:t> 	</a:t>
            </a:r>
            <a:r>
              <a:rPr dirty="0" baseline="50925" sz="1800" spc="-15">
                <a:solidFill>
                  <a:srgbClr val="888888"/>
                </a:solidFill>
                <a:latin typeface="Franklin Gothic Book"/>
                <a:cs typeface="Franklin Gothic Book"/>
              </a:rPr>
              <a:t>13</a:t>
            </a:r>
            <a:endParaRPr baseline="50925"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73327"/>
            <a:ext cx="1691639" cy="484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132759"/>
            <a:ext cx="9144000" cy="4725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824483"/>
            <a:ext cx="9144000" cy="1551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39239" y="2043683"/>
            <a:ext cx="5996940" cy="1551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89547" y="2043683"/>
            <a:ext cx="1502663" cy="1551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2930" y="305943"/>
            <a:ext cx="8177034" cy="7199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61667" y="1525142"/>
            <a:ext cx="4681220" cy="7198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027923" y="6471375"/>
            <a:ext cx="1026794" cy="483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latin typeface="Blackadder ITC"/>
                <a:cs typeface="Blackadder ITC"/>
              </a:rPr>
              <a:t>Cádiz</a:t>
            </a:r>
            <a:endParaRPr sz="3600">
              <a:latin typeface="Blackadder ITC"/>
              <a:cs typeface="Blackadder IT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9591" y="1628851"/>
            <a:ext cx="7529956" cy="4968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1539" y="824483"/>
            <a:ext cx="7290816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35723" y="824483"/>
            <a:ext cx="1502664" cy="1551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50736" y="305943"/>
            <a:ext cx="5982692" cy="886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20545" y="52997"/>
            <a:ext cx="1908175" cy="370840"/>
          </a:xfrm>
          <a:custGeom>
            <a:avLst/>
            <a:gdLst/>
            <a:ahLst/>
            <a:cxnLst/>
            <a:rect l="l" t="t" r="r" b="b"/>
            <a:pathLst>
              <a:path w="1908175" h="370840">
                <a:moveTo>
                  <a:pt x="0" y="370801"/>
                </a:moveTo>
                <a:lnTo>
                  <a:pt x="1908048" y="370801"/>
                </a:lnTo>
                <a:lnTo>
                  <a:pt x="1908048" y="0"/>
                </a:lnTo>
                <a:lnTo>
                  <a:pt x="0" y="0"/>
                </a:lnTo>
                <a:lnTo>
                  <a:pt x="0" y="370801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20798" y="128015"/>
            <a:ext cx="9074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Object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64864" y="22859"/>
            <a:ext cx="1537715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16067" y="22859"/>
            <a:ext cx="33832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90847" y="128523"/>
            <a:ext cx="12769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Methodology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27802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55791" y="22859"/>
            <a:ext cx="952500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21780" y="22859"/>
            <a:ext cx="33832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82029" y="128523"/>
            <a:ext cx="6915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Res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826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25323" y="128523"/>
            <a:ext cx="11849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0200" y="997720"/>
            <a:ext cx="8062595" cy="4769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13055">
              <a:lnSpc>
                <a:spcPct val="100000"/>
              </a:lnSpc>
            </a:pPr>
            <a:r>
              <a:rPr dirty="0" sz="4400" b="1" u="heavy">
                <a:solidFill>
                  <a:srgbClr val="4E3A2F"/>
                </a:solidFill>
                <a:latin typeface="Franklin Gothic Medium"/>
                <a:cs typeface="Franklin Gothic Medium"/>
              </a:rPr>
              <a:t>O</a:t>
            </a:r>
            <a:r>
              <a:rPr dirty="0" sz="4400" spc="10" b="1" u="heavy">
                <a:solidFill>
                  <a:srgbClr val="4E3A2F"/>
                </a:solidFill>
                <a:latin typeface="Franklin Gothic Medium"/>
                <a:cs typeface="Franklin Gothic Medium"/>
              </a:rPr>
              <a:t>u</a:t>
            </a:r>
            <a:r>
              <a:rPr dirty="0" sz="4400" spc="-5" b="1" u="heavy">
                <a:solidFill>
                  <a:srgbClr val="4E3A2F"/>
                </a:solidFill>
                <a:latin typeface="Franklin Gothic Medium"/>
                <a:cs typeface="Franklin Gothic Medium"/>
              </a:rPr>
              <a:t>tline</a:t>
            </a:r>
            <a:endParaRPr sz="4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buClr>
                <a:srgbClr val="E06F00"/>
              </a:buClr>
              <a:buFont typeface="Franklin Gothic Book"/>
              <a:buAutoNum type="romanUcPeriod"/>
              <a:tabLst>
                <a:tab pos="461645" algn="l"/>
              </a:tabLst>
            </a:pPr>
            <a:r>
              <a:rPr dirty="0" sz="3600" spc="-15">
                <a:latin typeface="Franklin Gothic Book"/>
                <a:cs typeface="Franklin Gothic Book"/>
              </a:rPr>
              <a:t>Int</a:t>
            </a:r>
            <a:r>
              <a:rPr dirty="0" sz="3600" spc="-70">
                <a:latin typeface="Franklin Gothic Book"/>
                <a:cs typeface="Franklin Gothic Book"/>
              </a:rPr>
              <a:t>r</a:t>
            </a:r>
            <a:r>
              <a:rPr dirty="0" sz="3600" spc="-20">
                <a:latin typeface="Franklin Gothic Book"/>
                <a:cs typeface="Franklin Gothic Book"/>
              </a:rPr>
              <a:t>oduction</a:t>
            </a:r>
            <a:endParaRPr sz="3600">
              <a:latin typeface="Franklin Gothic Book"/>
              <a:cs typeface="Franklin Gothic Book"/>
            </a:endParaRPr>
          </a:p>
          <a:p>
            <a:pPr marL="12700" marR="5109845">
              <a:lnSpc>
                <a:spcPct val="120000"/>
              </a:lnSpc>
              <a:buClr>
                <a:srgbClr val="E06F00"/>
              </a:buClr>
              <a:buFont typeface="Franklin Gothic Book"/>
              <a:buAutoNum type="romanUcPeriod"/>
              <a:tabLst>
                <a:tab pos="461645" algn="l"/>
              </a:tabLst>
            </a:pPr>
            <a:r>
              <a:rPr dirty="0" sz="3600">
                <a:latin typeface="Franklin Gothic Book"/>
                <a:cs typeface="Franklin Gothic Book"/>
              </a:rPr>
              <a:t>Objecti</a:t>
            </a:r>
            <a:r>
              <a:rPr dirty="0" sz="3600" spc="-75">
                <a:latin typeface="Franklin Gothic Book"/>
                <a:cs typeface="Franklin Gothic Book"/>
              </a:rPr>
              <a:t>v</a:t>
            </a:r>
            <a:r>
              <a:rPr dirty="0" sz="3600" spc="-20">
                <a:latin typeface="Franklin Gothic Book"/>
                <a:cs typeface="Franklin Gothic Book"/>
              </a:rPr>
              <a:t>e</a:t>
            </a:r>
            <a:r>
              <a:rPr dirty="0" sz="3600" spc="-10">
                <a:latin typeface="Franklin Gothic Book"/>
                <a:cs typeface="Franklin Gothic Book"/>
              </a:rPr>
              <a:t> </a:t>
            </a:r>
            <a:r>
              <a:rPr dirty="0" sz="3600">
                <a:solidFill>
                  <a:srgbClr val="E06F00"/>
                </a:solidFill>
                <a:latin typeface="Franklin Gothic Book"/>
                <a:cs typeface="Franklin Gothic Book"/>
              </a:rPr>
              <a:t>III.</a:t>
            </a:r>
            <a:r>
              <a:rPr dirty="0" sz="3600" spc="-35">
                <a:latin typeface="Franklin Gothic Book"/>
                <a:cs typeface="Franklin Gothic Book"/>
              </a:rPr>
              <a:t>M</a:t>
            </a:r>
            <a:r>
              <a:rPr dirty="0" sz="3600" spc="-35">
                <a:latin typeface="Franklin Gothic Book"/>
                <a:cs typeface="Franklin Gothic Book"/>
              </a:rPr>
              <a:t>e</a:t>
            </a:r>
            <a:r>
              <a:rPr dirty="0" sz="3600" spc="-20">
                <a:latin typeface="Franklin Gothic Book"/>
                <a:cs typeface="Franklin Gothic Book"/>
              </a:rPr>
              <a:t>thodology</a:t>
            </a:r>
            <a:r>
              <a:rPr dirty="0" sz="3600" spc="-10">
                <a:latin typeface="Franklin Gothic Book"/>
                <a:cs typeface="Franklin Gothic Book"/>
              </a:rPr>
              <a:t> </a:t>
            </a:r>
            <a:r>
              <a:rPr dirty="0" sz="3600" spc="-5">
                <a:solidFill>
                  <a:srgbClr val="E06F00"/>
                </a:solidFill>
                <a:latin typeface="Franklin Gothic Book"/>
                <a:cs typeface="Franklin Gothic Book"/>
              </a:rPr>
              <a:t>IV</a:t>
            </a:r>
            <a:r>
              <a:rPr dirty="0" sz="3600">
                <a:solidFill>
                  <a:srgbClr val="E06F00"/>
                </a:solidFill>
                <a:latin typeface="Franklin Gothic Book"/>
                <a:cs typeface="Franklin Gothic Book"/>
              </a:rPr>
              <a:t>.</a:t>
            </a:r>
            <a:r>
              <a:rPr dirty="0" sz="3600" spc="-60">
                <a:latin typeface="Franklin Gothic Book"/>
                <a:cs typeface="Franklin Gothic Book"/>
              </a:rPr>
              <a:t>R</a:t>
            </a:r>
            <a:r>
              <a:rPr dirty="0" sz="3600" spc="-20">
                <a:latin typeface="Franklin Gothic Book"/>
                <a:cs typeface="Franklin Gothic Book"/>
              </a:rPr>
              <a:t>es</a:t>
            </a:r>
            <a:r>
              <a:rPr dirty="0" sz="3600" spc="-35">
                <a:latin typeface="Franklin Gothic Book"/>
                <a:cs typeface="Franklin Gothic Book"/>
              </a:rPr>
              <a:t>u</a:t>
            </a:r>
            <a:r>
              <a:rPr dirty="0" sz="3600">
                <a:latin typeface="Franklin Gothic Book"/>
                <a:cs typeface="Franklin Gothic Book"/>
              </a:rPr>
              <a:t>lts</a:t>
            </a:r>
            <a:endParaRPr sz="3600">
              <a:latin typeface="Franklin Gothic Book"/>
              <a:cs typeface="Franklin Gothic Book"/>
            </a:endParaRPr>
          </a:p>
          <a:p>
            <a:pPr lvl="1" marL="918210" indent="-448309">
              <a:lnSpc>
                <a:spcPct val="100000"/>
              </a:lnSpc>
              <a:spcBef>
                <a:spcPts val="690"/>
              </a:spcBef>
              <a:buClr>
                <a:srgbClr val="E06F00"/>
              </a:buClr>
              <a:buFont typeface="Arial"/>
              <a:buChar char="•"/>
              <a:tabLst>
                <a:tab pos="918844" algn="l"/>
                <a:tab pos="1755775" algn="l"/>
                <a:tab pos="3495040" algn="l"/>
                <a:tab pos="4230370" algn="l"/>
                <a:tab pos="6107430" algn="l"/>
                <a:tab pos="6891655" algn="l"/>
                <a:tab pos="7455534" algn="l"/>
              </a:tabLst>
            </a:pPr>
            <a:r>
              <a:rPr dirty="0" sz="2800" spc="-15">
                <a:latin typeface="Franklin Gothic Book"/>
                <a:cs typeface="Franklin Gothic Book"/>
              </a:rPr>
              <a:t>InSb</a:t>
            </a:r>
            <a:r>
              <a:rPr dirty="0" sz="2800" spc="-15">
                <a:latin typeface="Franklin Gothic Book"/>
                <a:cs typeface="Franklin Gothic Book"/>
              </a:rPr>
              <a:t>	</a:t>
            </a:r>
            <a:r>
              <a:rPr dirty="0" sz="2800" spc="-5">
                <a:latin typeface="Franklin Gothic Book"/>
                <a:cs typeface="Franklin Gothic Book"/>
              </a:rPr>
              <a:t>(</a:t>
            </a:r>
            <a:r>
              <a:rPr dirty="0" sz="2800" spc="-15">
                <a:latin typeface="Franklin Gothic Book"/>
                <a:cs typeface="Franklin Gothic Book"/>
              </a:rPr>
              <a:t>In</a:t>
            </a:r>
            <a:r>
              <a:rPr dirty="0" sz="2800" spc="-15">
                <a:latin typeface="Franklin Gothic Book"/>
                <a:cs typeface="Franklin Gothic Book"/>
              </a:rPr>
              <a:t>S</a:t>
            </a:r>
            <a:r>
              <a:rPr dirty="0" sz="2800" spc="-15">
                <a:latin typeface="Franklin Gothic Book"/>
                <a:cs typeface="Franklin Gothic Book"/>
              </a:rPr>
              <a:t>b/InAs</a:t>
            </a:r>
            <a:r>
              <a:rPr dirty="0" sz="2800">
                <a:latin typeface="Franklin Gothic Book"/>
                <a:cs typeface="Franklin Gothic Book"/>
              </a:rPr>
              <a:t>	</a:t>
            </a:r>
            <a:r>
              <a:rPr dirty="0" sz="2800" spc="-15">
                <a:latin typeface="Franklin Gothic Book"/>
                <a:cs typeface="Franklin Gothic Book"/>
              </a:rPr>
              <a:t>and</a:t>
            </a:r>
            <a:r>
              <a:rPr dirty="0" sz="2800">
                <a:latin typeface="Franklin Gothic Book"/>
                <a:cs typeface="Franklin Gothic Book"/>
              </a:rPr>
              <a:t>	</a:t>
            </a:r>
            <a:r>
              <a:rPr dirty="0" sz="2800" spc="-5">
                <a:latin typeface="Franklin Gothic Book"/>
                <a:cs typeface="Franklin Gothic Book"/>
              </a:rPr>
              <a:t>I</a:t>
            </a:r>
            <a:r>
              <a:rPr dirty="0" sz="2800" spc="-15">
                <a:latin typeface="Franklin Gothic Book"/>
                <a:cs typeface="Franklin Gothic Book"/>
              </a:rPr>
              <a:t>nSb/</a:t>
            </a:r>
            <a:r>
              <a:rPr dirty="0" sz="2800" spc="-10">
                <a:latin typeface="Franklin Gothic Book"/>
                <a:cs typeface="Franklin Gothic Book"/>
              </a:rPr>
              <a:t>G</a:t>
            </a:r>
            <a:r>
              <a:rPr dirty="0" sz="2800" spc="-15">
                <a:latin typeface="Franklin Gothic Book"/>
                <a:cs typeface="Franklin Gothic Book"/>
              </a:rPr>
              <a:t>aAs</a:t>
            </a:r>
            <a:r>
              <a:rPr dirty="0" sz="2800">
                <a:latin typeface="Franklin Gothic Book"/>
                <a:cs typeface="Franklin Gothic Book"/>
              </a:rPr>
              <a:t>)	</a:t>
            </a:r>
            <a:r>
              <a:rPr dirty="0" sz="2800" spc="-20">
                <a:latin typeface="Franklin Gothic Book"/>
                <a:cs typeface="Franklin Gothic Book"/>
              </a:rPr>
              <a:t>QDs</a:t>
            </a:r>
            <a:r>
              <a:rPr dirty="0" sz="2800">
                <a:latin typeface="Franklin Gothic Book"/>
                <a:cs typeface="Franklin Gothic Book"/>
              </a:rPr>
              <a:t>	</a:t>
            </a:r>
            <a:r>
              <a:rPr dirty="0" sz="2800" spc="-70">
                <a:latin typeface="Franklin Gothic Book"/>
                <a:cs typeface="Franklin Gothic Book"/>
              </a:rPr>
              <a:t>f</a:t>
            </a:r>
            <a:r>
              <a:rPr dirty="0" sz="2800" spc="-15">
                <a:latin typeface="Franklin Gothic Book"/>
                <a:cs typeface="Franklin Gothic Book"/>
              </a:rPr>
              <a:t>or</a:t>
            </a:r>
            <a:r>
              <a:rPr dirty="0" sz="2800">
                <a:latin typeface="Franklin Gothic Book"/>
                <a:cs typeface="Franklin Gothic Book"/>
              </a:rPr>
              <a:t>	</a:t>
            </a:r>
            <a:r>
              <a:rPr dirty="0" sz="2800" spc="-25">
                <a:latin typeface="Franklin Gothic Book"/>
                <a:cs typeface="Franklin Gothic Book"/>
              </a:rPr>
              <a:t>MIR</a:t>
            </a:r>
            <a:endParaRPr sz="2800">
              <a:latin typeface="Franklin Gothic Book"/>
              <a:cs typeface="Franklin Gothic Book"/>
            </a:endParaRPr>
          </a:p>
          <a:p>
            <a:pPr marL="918210">
              <a:lnSpc>
                <a:spcPct val="100000"/>
              </a:lnSpc>
            </a:pPr>
            <a:r>
              <a:rPr dirty="0" sz="2800" spc="-20">
                <a:latin typeface="Franklin Gothic Book"/>
                <a:cs typeface="Franklin Gothic Book"/>
              </a:rPr>
              <a:t>LED</a:t>
            </a:r>
            <a:r>
              <a:rPr dirty="0" sz="2800" spc="-20">
                <a:latin typeface="Franklin Gothic Book"/>
                <a:cs typeface="Franklin Gothic Book"/>
              </a:rPr>
              <a:t>s</a:t>
            </a:r>
            <a:r>
              <a:rPr dirty="0" sz="2800" spc="-15">
                <a:latin typeface="Franklin Gothic Book"/>
                <a:cs typeface="Franklin Gothic Book"/>
              </a:rPr>
              <a:t>/La</a:t>
            </a:r>
            <a:r>
              <a:rPr dirty="0" sz="2800" spc="-30">
                <a:latin typeface="Franklin Gothic Book"/>
                <a:cs typeface="Franklin Gothic Book"/>
              </a:rPr>
              <a:t>s</a:t>
            </a:r>
            <a:r>
              <a:rPr dirty="0" sz="2800" spc="-15">
                <a:latin typeface="Franklin Gothic Book"/>
                <a:cs typeface="Franklin Gothic Book"/>
              </a:rPr>
              <a:t>ers</a:t>
            </a:r>
            <a:endParaRPr sz="2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573405" algn="l"/>
              </a:tabLst>
            </a:pPr>
            <a:r>
              <a:rPr dirty="0" sz="3600" spc="-15">
                <a:solidFill>
                  <a:srgbClr val="E06F00"/>
                </a:solidFill>
                <a:latin typeface="Franklin Gothic Book"/>
                <a:cs typeface="Franklin Gothic Book"/>
              </a:rPr>
              <a:t>V.</a:t>
            </a:r>
            <a:r>
              <a:rPr dirty="0" sz="3600" spc="-15">
                <a:solidFill>
                  <a:srgbClr val="E06F00"/>
                </a:solidFill>
                <a:latin typeface="Franklin Gothic Book"/>
                <a:cs typeface="Franklin Gothic Book"/>
              </a:rPr>
              <a:t>	</a:t>
            </a:r>
            <a:r>
              <a:rPr dirty="0" sz="3600" spc="-150">
                <a:latin typeface="Franklin Gothic Book"/>
                <a:cs typeface="Franklin Gothic Book"/>
              </a:rPr>
              <a:t>F</a:t>
            </a:r>
            <a:r>
              <a:rPr dirty="0" sz="3600" spc="-20">
                <a:latin typeface="Franklin Gothic Book"/>
                <a:cs typeface="Franklin Gothic Book"/>
              </a:rPr>
              <a:t>ut</a:t>
            </a:r>
            <a:r>
              <a:rPr dirty="0" sz="3600" spc="-35">
                <a:latin typeface="Franklin Gothic Book"/>
                <a:cs typeface="Franklin Gothic Book"/>
              </a:rPr>
              <a:t>u</a:t>
            </a:r>
            <a:r>
              <a:rPr dirty="0" sz="3600" spc="-20">
                <a:latin typeface="Franklin Gothic Book"/>
                <a:cs typeface="Franklin Gothic Book"/>
              </a:rPr>
              <a:t>re</a:t>
            </a:r>
            <a:r>
              <a:rPr dirty="0" sz="3600" spc="15">
                <a:latin typeface="Franklin Gothic Book"/>
                <a:cs typeface="Franklin Gothic Book"/>
              </a:rPr>
              <a:t> </a:t>
            </a:r>
            <a:r>
              <a:rPr dirty="0" sz="3600" spc="-20">
                <a:latin typeface="Franklin Gothic Book"/>
                <a:cs typeface="Franklin Gothic Book"/>
              </a:rPr>
              <a:t>Goals</a:t>
            </a:r>
            <a:endParaRPr sz="36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43372" y="548614"/>
            <a:ext cx="652754" cy="10167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24935" y="6413568"/>
            <a:ext cx="2489835" cy="412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91983" y="22859"/>
            <a:ext cx="1470659" cy="356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618221" y="128523"/>
            <a:ext cx="12090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G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oals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35161" y="6500795"/>
            <a:ext cx="53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2</a:t>
            </a:r>
            <a:r>
              <a:rPr dirty="0" sz="1800" spc="-5">
                <a:latin typeface="Franklin Gothic Book"/>
                <a:cs typeface="Franklin Gothic Book"/>
              </a:rPr>
              <a:t>/12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0545" y="52997"/>
            <a:ext cx="1908175" cy="370840"/>
          </a:xfrm>
          <a:custGeom>
            <a:avLst/>
            <a:gdLst/>
            <a:ahLst/>
            <a:cxnLst/>
            <a:rect l="l" t="t" r="r" b="b"/>
            <a:pathLst>
              <a:path w="1908175" h="370840">
                <a:moveTo>
                  <a:pt x="0" y="370801"/>
                </a:moveTo>
                <a:lnTo>
                  <a:pt x="1908048" y="370801"/>
                </a:lnTo>
                <a:lnTo>
                  <a:pt x="1908048" y="0"/>
                </a:lnTo>
                <a:lnTo>
                  <a:pt x="0" y="0"/>
                </a:lnTo>
                <a:lnTo>
                  <a:pt x="0" y="370801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0798" y="128015"/>
            <a:ext cx="9074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Object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i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4864" y="22859"/>
            <a:ext cx="1537715" cy="356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16067" y="22859"/>
            <a:ext cx="338327" cy="35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990847" y="128523"/>
            <a:ext cx="12769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Methodology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2003"/>
            <a:ext cx="1837944" cy="406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080">
              <a:lnSpc>
                <a:spcPct val="100000"/>
              </a:lnSpc>
            </a:pPr>
            <a:r>
              <a:rPr dirty="0" spc="-390">
                <a:latin typeface="Calibri"/>
                <a:cs typeface="Calibri"/>
              </a:rPr>
              <a:t>I</a:t>
            </a:r>
            <a:r>
              <a:rPr dirty="0" spc="-75" b="0">
                <a:latin typeface="Calibri"/>
                <a:cs typeface="Calibri"/>
              </a:rPr>
              <a:t>I</a:t>
            </a:r>
            <a:r>
              <a:rPr dirty="0" spc="-910">
                <a:latin typeface="Calibri"/>
                <a:cs typeface="Calibri"/>
              </a:rPr>
              <a:t>n</a:t>
            </a:r>
            <a:r>
              <a:rPr dirty="0" spc="-50" b="0">
                <a:latin typeface="Calibri"/>
                <a:cs typeface="Calibri"/>
              </a:rPr>
              <a:t>n</a:t>
            </a:r>
            <a:r>
              <a:rPr dirty="0" spc="-585">
                <a:latin typeface="Calibri"/>
                <a:cs typeface="Calibri"/>
              </a:rPr>
              <a:t>t</a:t>
            </a:r>
            <a:r>
              <a:rPr dirty="0" spc="-40" b="0">
                <a:latin typeface="Calibri"/>
                <a:cs typeface="Calibri"/>
              </a:rPr>
              <a:t>t</a:t>
            </a:r>
            <a:r>
              <a:rPr dirty="0" spc="-615">
                <a:latin typeface="Calibri"/>
                <a:cs typeface="Calibri"/>
              </a:rPr>
              <a:t>r</a:t>
            </a:r>
            <a:r>
              <a:rPr dirty="0" spc="-30" b="0">
                <a:latin typeface="Calibri"/>
                <a:cs typeface="Calibri"/>
              </a:rPr>
              <a:t>r</a:t>
            </a:r>
            <a:r>
              <a:rPr dirty="0" spc="-969">
                <a:latin typeface="Calibri"/>
                <a:cs typeface="Calibri"/>
              </a:rPr>
              <a:t>o</a:t>
            </a:r>
            <a:r>
              <a:rPr dirty="0" spc="-5" b="0">
                <a:latin typeface="Calibri"/>
                <a:cs typeface="Calibri"/>
              </a:rPr>
              <a:t>o</a:t>
            </a:r>
            <a:r>
              <a:rPr dirty="0" spc="-935" b="0">
                <a:latin typeface="Calibri"/>
                <a:cs typeface="Calibri"/>
              </a:rPr>
              <a:t>d</a:t>
            </a:r>
            <a:r>
              <a:rPr dirty="0" spc="-45">
                <a:latin typeface="Calibri"/>
                <a:cs typeface="Calibri"/>
              </a:rPr>
              <a:t>d</a:t>
            </a:r>
            <a:r>
              <a:rPr dirty="0" spc="-910" b="0">
                <a:latin typeface="Calibri"/>
                <a:cs typeface="Calibri"/>
              </a:rPr>
              <a:t>u</a:t>
            </a:r>
            <a:r>
              <a:rPr dirty="0" spc="-75">
                <a:latin typeface="Calibri"/>
                <a:cs typeface="Calibri"/>
              </a:rPr>
              <a:t>u</a:t>
            </a:r>
            <a:r>
              <a:rPr dirty="0" spc="-705" b="0">
                <a:latin typeface="Calibri"/>
                <a:cs typeface="Calibri"/>
              </a:rPr>
              <a:t>c</a:t>
            </a:r>
            <a:r>
              <a:rPr dirty="0" spc="-60">
                <a:latin typeface="Calibri"/>
                <a:cs typeface="Calibri"/>
              </a:rPr>
              <a:t>c</a:t>
            </a:r>
            <a:r>
              <a:rPr dirty="0" spc="-565" b="0">
                <a:latin typeface="Calibri"/>
                <a:cs typeface="Calibri"/>
              </a:rPr>
              <a:t>t</a:t>
            </a:r>
            <a:r>
              <a:rPr dirty="0" spc="-85">
                <a:latin typeface="Calibri"/>
                <a:cs typeface="Calibri"/>
              </a:rPr>
              <a:t>t</a:t>
            </a:r>
            <a:r>
              <a:rPr dirty="0" spc="-345" b="0">
                <a:latin typeface="Calibri"/>
                <a:cs typeface="Calibri"/>
              </a:rPr>
              <a:t>i</a:t>
            </a:r>
            <a:r>
              <a:rPr dirty="0" spc="-114">
                <a:latin typeface="Calibri"/>
                <a:cs typeface="Calibri"/>
              </a:rPr>
              <a:t>i</a:t>
            </a:r>
            <a:r>
              <a:rPr dirty="0" spc="-844" b="0">
                <a:latin typeface="Calibri"/>
                <a:cs typeface="Calibri"/>
              </a:rPr>
              <a:t>o</a:t>
            </a:r>
            <a:r>
              <a:rPr dirty="0" spc="-140">
                <a:latin typeface="Calibri"/>
                <a:cs typeface="Calibri"/>
              </a:rPr>
              <a:t>o</a:t>
            </a:r>
            <a:r>
              <a:rPr dirty="0" spc="-830" b="0">
                <a:latin typeface="Calibri"/>
                <a:cs typeface="Calibri"/>
              </a:rPr>
              <a:t>n</a:t>
            </a:r>
            <a:r>
              <a:rPr dirty="0" spc="-10">
                <a:latin typeface="Calibri"/>
                <a:cs typeface="Calibri"/>
              </a:rPr>
              <a:t>n</a:t>
            </a:r>
          </a:p>
        </p:txBody>
      </p:sp>
      <p:sp>
        <p:nvSpPr>
          <p:cNvPr id="10" name="object 10"/>
          <p:cNvSpPr/>
          <p:nvPr/>
        </p:nvSpPr>
        <p:spPr>
          <a:xfrm>
            <a:off x="7328027" y="54597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6556" y="24383"/>
            <a:ext cx="90220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12252" y="24383"/>
            <a:ext cx="338327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64068" y="24383"/>
            <a:ext cx="803148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80704" y="24383"/>
            <a:ext cx="338327" cy="3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23429" y="129539"/>
            <a:ext cx="12090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27802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55791" y="22859"/>
            <a:ext cx="952500" cy="356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21780" y="22859"/>
            <a:ext cx="338327" cy="356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082029" y="128523"/>
            <a:ext cx="6915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Res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535161" y="6500795"/>
            <a:ext cx="53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3</a:t>
            </a:r>
            <a:r>
              <a:rPr dirty="0" sz="1800" spc="-5">
                <a:latin typeface="Franklin Gothic Book"/>
                <a:cs typeface="Franklin Gothic Book"/>
              </a:rPr>
              <a:t>/12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89303" y="1152144"/>
            <a:ext cx="2318004" cy="726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46579" y="1374895"/>
            <a:ext cx="120840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InSb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Q</a:t>
            </a:r>
            <a:r>
              <a:rPr dirty="0" sz="2400" spc="-30">
                <a:latin typeface="Franklin Gothic Book"/>
                <a:cs typeface="Franklin Gothic Book"/>
              </a:rPr>
              <a:t>D</a:t>
            </a:r>
            <a:r>
              <a:rPr dirty="0" sz="2400" spc="-15">
                <a:latin typeface="Franklin Gothic Book"/>
                <a:cs typeface="Franklin Gothic Book"/>
              </a:rPr>
              <a:t>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78025" y="177279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60044" y="180086"/>
                </a:moveTo>
                <a:lnTo>
                  <a:pt x="0" y="180086"/>
                </a:lnTo>
                <a:lnTo>
                  <a:pt x="180086" y="360045"/>
                </a:lnTo>
                <a:lnTo>
                  <a:pt x="360044" y="180086"/>
                </a:lnTo>
                <a:close/>
              </a:path>
              <a:path w="360044" h="360044">
                <a:moveTo>
                  <a:pt x="270129" y="0"/>
                </a:moveTo>
                <a:lnTo>
                  <a:pt x="90043" y="0"/>
                </a:lnTo>
                <a:lnTo>
                  <a:pt x="90043" y="180086"/>
                </a:lnTo>
                <a:lnTo>
                  <a:pt x="270129" y="180086"/>
                </a:lnTo>
                <a:lnTo>
                  <a:pt x="270129" y="0"/>
                </a:lnTo>
                <a:close/>
              </a:path>
            </a:pathLst>
          </a:custGeom>
          <a:solidFill>
            <a:srgbClr val="DC6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478025" y="177279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0" y="180086"/>
                </a:moveTo>
                <a:lnTo>
                  <a:pt x="90043" y="180086"/>
                </a:lnTo>
                <a:lnTo>
                  <a:pt x="90043" y="0"/>
                </a:lnTo>
                <a:lnTo>
                  <a:pt x="270129" y="0"/>
                </a:lnTo>
                <a:lnTo>
                  <a:pt x="270129" y="180086"/>
                </a:lnTo>
                <a:lnTo>
                  <a:pt x="360044" y="180086"/>
                </a:lnTo>
                <a:lnTo>
                  <a:pt x="180086" y="360045"/>
                </a:lnTo>
                <a:lnTo>
                  <a:pt x="0" y="18008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62223" y="177279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60045" y="180086"/>
                </a:moveTo>
                <a:lnTo>
                  <a:pt x="0" y="180086"/>
                </a:lnTo>
                <a:lnTo>
                  <a:pt x="180086" y="360045"/>
                </a:lnTo>
                <a:lnTo>
                  <a:pt x="360045" y="180086"/>
                </a:lnTo>
                <a:close/>
              </a:path>
              <a:path w="360045" h="360044">
                <a:moveTo>
                  <a:pt x="270001" y="0"/>
                </a:moveTo>
                <a:lnTo>
                  <a:pt x="90043" y="0"/>
                </a:lnTo>
                <a:lnTo>
                  <a:pt x="90043" y="180086"/>
                </a:lnTo>
                <a:lnTo>
                  <a:pt x="270001" y="180086"/>
                </a:lnTo>
                <a:lnTo>
                  <a:pt x="270001" y="0"/>
                </a:lnTo>
                <a:close/>
              </a:path>
            </a:pathLst>
          </a:custGeom>
          <a:solidFill>
            <a:srgbClr val="DC6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62223" y="1772792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0" y="180086"/>
                </a:moveTo>
                <a:lnTo>
                  <a:pt x="90043" y="180086"/>
                </a:lnTo>
                <a:lnTo>
                  <a:pt x="90043" y="0"/>
                </a:lnTo>
                <a:lnTo>
                  <a:pt x="270001" y="0"/>
                </a:lnTo>
                <a:lnTo>
                  <a:pt x="270001" y="180086"/>
                </a:lnTo>
                <a:lnTo>
                  <a:pt x="360045" y="180086"/>
                </a:lnTo>
                <a:lnTo>
                  <a:pt x="180086" y="360045"/>
                </a:lnTo>
                <a:lnTo>
                  <a:pt x="0" y="18008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74026" y="2204847"/>
            <a:ext cx="1368171" cy="13681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58160" y="2204847"/>
            <a:ext cx="1368171" cy="13681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51203" y="4189476"/>
            <a:ext cx="2253996" cy="9570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34008" y="4221111"/>
            <a:ext cx="2088261" cy="79208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34008" y="4221111"/>
            <a:ext cx="2088514" cy="792480"/>
          </a:xfrm>
          <a:custGeom>
            <a:avLst/>
            <a:gdLst/>
            <a:ahLst/>
            <a:cxnLst/>
            <a:rect l="l" t="t" r="r" b="b"/>
            <a:pathLst>
              <a:path w="2088514" h="792479">
                <a:moveTo>
                  <a:pt x="0" y="792086"/>
                </a:moveTo>
                <a:lnTo>
                  <a:pt x="2088261" y="792086"/>
                </a:lnTo>
                <a:lnTo>
                  <a:pt x="2088261" y="0"/>
                </a:lnTo>
                <a:lnTo>
                  <a:pt x="0" y="0"/>
                </a:lnTo>
                <a:lnTo>
                  <a:pt x="0" y="792086"/>
                </a:lnTo>
                <a:close/>
              </a:path>
            </a:pathLst>
          </a:custGeom>
          <a:ln w="9999">
            <a:solidFill>
              <a:srgbClr val="C175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533905" y="4364865"/>
            <a:ext cx="176085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ir</a:t>
            </a:r>
            <a:r>
              <a:rPr dirty="0" sz="1800">
                <a:latin typeface="Franklin Gothic Book"/>
                <a:cs typeface="Franklin Gothic Book"/>
              </a:rPr>
              <a:t>ect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nd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Na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 spc="-45">
                <a:latin typeface="Franklin Gothic Book"/>
                <a:cs typeface="Franklin Gothic Book"/>
              </a:rPr>
              <a:t>r</a:t>
            </a:r>
            <a:r>
              <a:rPr dirty="0" sz="1800" spc="-25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w</a:t>
            </a:r>
            <a:endParaRPr sz="18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Bandga</a:t>
            </a:r>
            <a:r>
              <a:rPr dirty="0" sz="1800">
                <a:latin typeface="Franklin Gothic Book"/>
                <a:cs typeface="Franklin Gothic Book"/>
              </a:rPr>
              <a:t>p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gy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82597" y="3479419"/>
            <a:ext cx="633730" cy="804545"/>
          </a:xfrm>
          <a:custGeom>
            <a:avLst/>
            <a:gdLst/>
            <a:ahLst/>
            <a:cxnLst/>
            <a:rect l="l" t="t" r="r" b="b"/>
            <a:pathLst>
              <a:path w="633730" h="804545">
                <a:moveTo>
                  <a:pt x="149097" y="0"/>
                </a:moveTo>
                <a:lnTo>
                  <a:pt x="0" y="100964"/>
                </a:lnTo>
                <a:lnTo>
                  <a:pt x="409575" y="705865"/>
                </a:lnTo>
                <a:lnTo>
                  <a:pt x="335026" y="756411"/>
                </a:lnTo>
                <a:lnTo>
                  <a:pt x="585089" y="804544"/>
                </a:lnTo>
                <a:lnTo>
                  <a:pt x="623492" y="605027"/>
                </a:lnTo>
                <a:lnTo>
                  <a:pt x="558672" y="605027"/>
                </a:lnTo>
                <a:lnTo>
                  <a:pt x="149097" y="0"/>
                </a:lnTo>
                <a:close/>
              </a:path>
              <a:path w="633730" h="804545">
                <a:moveTo>
                  <a:pt x="633222" y="554481"/>
                </a:moveTo>
                <a:lnTo>
                  <a:pt x="558672" y="605027"/>
                </a:lnTo>
                <a:lnTo>
                  <a:pt x="623492" y="605027"/>
                </a:lnTo>
                <a:lnTo>
                  <a:pt x="633222" y="554481"/>
                </a:lnTo>
                <a:close/>
              </a:path>
            </a:pathLst>
          </a:custGeom>
          <a:solidFill>
            <a:srgbClr val="DC6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482597" y="3479419"/>
            <a:ext cx="633730" cy="804545"/>
          </a:xfrm>
          <a:custGeom>
            <a:avLst/>
            <a:gdLst/>
            <a:ahLst/>
            <a:cxnLst/>
            <a:rect l="l" t="t" r="r" b="b"/>
            <a:pathLst>
              <a:path w="633730" h="804545">
                <a:moveTo>
                  <a:pt x="335026" y="756411"/>
                </a:moveTo>
                <a:lnTo>
                  <a:pt x="409575" y="705865"/>
                </a:lnTo>
                <a:lnTo>
                  <a:pt x="0" y="100964"/>
                </a:lnTo>
                <a:lnTo>
                  <a:pt x="149097" y="0"/>
                </a:lnTo>
                <a:lnTo>
                  <a:pt x="558672" y="605027"/>
                </a:lnTo>
                <a:lnTo>
                  <a:pt x="633222" y="554481"/>
                </a:lnTo>
                <a:lnTo>
                  <a:pt x="585089" y="804544"/>
                </a:lnTo>
                <a:lnTo>
                  <a:pt x="335026" y="7564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06623" y="3449701"/>
            <a:ext cx="633730" cy="835660"/>
          </a:xfrm>
          <a:custGeom>
            <a:avLst/>
            <a:gdLst/>
            <a:ahLst/>
            <a:cxnLst/>
            <a:rect l="l" t="t" r="r" b="b"/>
            <a:pathLst>
              <a:path w="633729" h="835660">
                <a:moveTo>
                  <a:pt x="0" y="586486"/>
                </a:moveTo>
                <a:lnTo>
                  <a:pt x="54737" y="835151"/>
                </a:lnTo>
                <a:lnTo>
                  <a:pt x="303402" y="780415"/>
                </a:lnTo>
                <a:lnTo>
                  <a:pt x="227583" y="732028"/>
                </a:lnTo>
                <a:lnTo>
                  <a:pt x="289584" y="635000"/>
                </a:lnTo>
                <a:lnTo>
                  <a:pt x="75818" y="635000"/>
                </a:lnTo>
                <a:lnTo>
                  <a:pt x="0" y="586486"/>
                </a:lnTo>
                <a:close/>
              </a:path>
              <a:path w="633729" h="835660">
                <a:moveTo>
                  <a:pt x="481711" y="0"/>
                </a:moveTo>
                <a:lnTo>
                  <a:pt x="75818" y="635000"/>
                </a:lnTo>
                <a:lnTo>
                  <a:pt x="289584" y="635000"/>
                </a:lnTo>
                <a:lnTo>
                  <a:pt x="633349" y="97027"/>
                </a:lnTo>
                <a:lnTo>
                  <a:pt x="481711" y="0"/>
                </a:lnTo>
                <a:close/>
              </a:path>
            </a:pathLst>
          </a:custGeom>
          <a:solidFill>
            <a:srgbClr val="DC6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706623" y="3449701"/>
            <a:ext cx="633730" cy="835660"/>
          </a:xfrm>
          <a:custGeom>
            <a:avLst/>
            <a:gdLst/>
            <a:ahLst/>
            <a:cxnLst/>
            <a:rect l="l" t="t" r="r" b="b"/>
            <a:pathLst>
              <a:path w="633729" h="835660">
                <a:moveTo>
                  <a:pt x="0" y="586486"/>
                </a:moveTo>
                <a:lnTo>
                  <a:pt x="75818" y="635000"/>
                </a:lnTo>
                <a:lnTo>
                  <a:pt x="481711" y="0"/>
                </a:lnTo>
                <a:lnTo>
                  <a:pt x="633349" y="97027"/>
                </a:lnTo>
                <a:lnTo>
                  <a:pt x="227583" y="732028"/>
                </a:lnTo>
                <a:lnTo>
                  <a:pt x="303402" y="780415"/>
                </a:lnTo>
                <a:lnTo>
                  <a:pt x="54737" y="835151"/>
                </a:lnTo>
                <a:lnTo>
                  <a:pt x="0" y="58648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197051" y="3788659"/>
            <a:ext cx="410209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ED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11195" y="3779515"/>
            <a:ext cx="55816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aser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55438" y="1627560"/>
            <a:ext cx="3157220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Clr>
                <a:srgbClr val="0C41EA"/>
              </a:buClr>
              <a:buFont typeface="Arial"/>
              <a:buChar char="•"/>
              <a:tabLst>
                <a:tab pos="149860" algn="l"/>
              </a:tabLst>
            </a:pP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b    </a:t>
            </a:r>
            <a:r>
              <a:rPr dirty="0" sz="1800" spc="11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QDs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  </a:t>
            </a:r>
            <a:r>
              <a:rPr dirty="0" sz="1800" spc="9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suppo</a:t>
            </a:r>
            <a:r>
              <a:rPr dirty="0" sz="1800" spc="40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  </a:t>
            </a:r>
            <a:r>
              <a:rPr dirty="0" sz="1800" spc="114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sma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 e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ect</a:t>
            </a:r>
            <a:r>
              <a:rPr dirty="0" sz="1800" spc="-55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on</a:t>
            </a:r>
            <a:r>
              <a:rPr dirty="0" sz="1800" spc="18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30">
                <a:solidFill>
                  <a:srgbClr val="0C41EA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60">
                <a:solidFill>
                  <a:srgbClr val="0C41EA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ecti</a:t>
            </a:r>
            <a:r>
              <a:rPr dirty="0" sz="1800" spc="-30">
                <a:solidFill>
                  <a:srgbClr val="0C41EA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8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ss</a:t>
            </a:r>
            <a:r>
              <a:rPr dirty="0" sz="1800" spc="19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18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5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oom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30">
                <a:solidFill>
                  <a:srgbClr val="0C41EA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pe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u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55438" y="2725094"/>
            <a:ext cx="3155950" cy="1078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Clr>
                <a:srgbClr val="0C41EA"/>
              </a:buClr>
              <a:buFont typeface="Arial"/>
              <a:buChar char="•"/>
              <a:tabLst>
                <a:tab pos="149860" algn="l"/>
              </a:tabLst>
            </a:pP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Th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1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QDs</a:t>
            </a:r>
            <a:r>
              <a:rPr dirty="0" sz="1800" spc="1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so</a:t>
            </a:r>
            <a:r>
              <a:rPr dirty="0" sz="1800" spc="1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>
                <a:solidFill>
                  <a:srgbClr val="0C41EA"/>
                </a:solidFill>
                <a:latin typeface="Franklin Gothic Book"/>
                <a:cs typeface="Franklin Gothic Book"/>
              </a:rPr>
              <a:t>o</a:t>
            </a:r>
            <a:r>
              <a:rPr dirty="0" sz="1800" spc="30">
                <a:solidFill>
                  <a:srgbClr val="0C41EA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60">
                <a:solidFill>
                  <a:srgbClr val="0C41EA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er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e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ther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di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ect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 ty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5">
                <a:solidFill>
                  <a:srgbClr val="0C41EA"/>
                </a:solidFill>
                <a:latin typeface="Franklin Gothic Book"/>
                <a:cs typeface="Franklin Gothic Book"/>
              </a:rPr>
              <a:t>-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2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2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ga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ignme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nt</a:t>
            </a:r>
            <a:r>
              <a:rPr dirty="0" sz="1800" spc="1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or</a:t>
            </a:r>
            <a:r>
              <a:rPr dirty="0" sz="1800" spc="1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h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co</a:t>
            </a:r>
            <a:r>
              <a:rPr dirty="0" sz="1800" spc="-25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po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on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 </a:t>
            </a:r>
            <a:r>
              <a:rPr dirty="0" sz="1800" spc="-21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of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</a:t>
            </a:r>
            <a:r>
              <a:rPr dirty="0" sz="1800" spc="22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40">
                <a:solidFill>
                  <a:srgbClr val="0C41EA"/>
                </a:solidFill>
                <a:latin typeface="Franklin Gothic Book"/>
                <a:cs typeface="Franklin Gothic Book"/>
              </a:rPr>
              <a:t>w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</a:t>
            </a:r>
            <a:r>
              <a:rPr dirty="0" sz="1800" spc="22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g</a:t>
            </a:r>
            <a:r>
              <a:rPr dirty="0" sz="1800" spc="-50">
                <a:solidFill>
                  <a:srgbClr val="0C41EA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ou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5">
                <a:solidFill>
                  <a:srgbClr val="0C41EA"/>
                </a:solidFill>
                <a:latin typeface="Franklin Gothic Book"/>
                <a:cs typeface="Franklin Gothic Book"/>
              </a:rPr>
              <a:t>-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V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m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ts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(A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an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d</a:t>
            </a:r>
            <a:r>
              <a:rPr dirty="0" sz="1800" spc="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)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55438" y="4096947"/>
            <a:ext cx="3157220" cy="1078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Clr>
                <a:srgbClr val="0C41EA"/>
              </a:buClr>
              <a:buFont typeface="Arial"/>
              <a:buChar char="•"/>
              <a:tabLst>
                <a:tab pos="149860" algn="l"/>
              </a:tabLst>
            </a:pP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Th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7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QDs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7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30">
                <a:solidFill>
                  <a:srgbClr val="0C41EA"/>
                </a:solidFill>
                <a:latin typeface="Franklin Gothic Book"/>
                <a:cs typeface="Franklin Gothic Book"/>
              </a:rPr>
              <a:t>y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ers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7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wit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h </a:t>
            </a:r>
            <a:r>
              <a:rPr dirty="0" sz="1800" spc="16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7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or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Ga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b </a:t>
            </a:r>
            <a:r>
              <a:rPr dirty="0" sz="1800" spc="-10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or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3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Ga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b </a:t>
            </a:r>
            <a:r>
              <a:rPr dirty="0" sz="1800" spc="-114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cap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p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g </a:t>
            </a:r>
            <a:r>
              <a:rPr dirty="0" sz="1800" spc="-10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30">
                <a:solidFill>
                  <a:srgbClr val="0C41EA"/>
                </a:solidFill>
                <a:latin typeface="Franklin Gothic Book"/>
                <a:cs typeface="Franklin Gothic Book"/>
              </a:rPr>
              <a:t>y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ers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d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</a:t>
            </a:r>
            <a:r>
              <a:rPr dirty="0" sz="1800" spc="-4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4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</a:t>
            </a:r>
            <a:r>
              <a:rPr dirty="0" sz="1800" spc="-4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su</a:t>
            </a:r>
            <a:r>
              <a:rPr dirty="0" sz="1800" spc="30">
                <a:solidFill>
                  <a:srgbClr val="0C41EA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60">
                <a:solidFill>
                  <a:srgbClr val="0C41EA"/>
                </a:solidFill>
                <a:latin typeface="Franklin Gothic Book"/>
                <a:cs typeface="Franklin Gothic Book"/>
              </a:rPr>
              <a:t>f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er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</a:t>
            </a:r>
            <a:r>
              <a:rPr dirty="0" sz="1800" spc="-6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  </a:t>
            </a:r>
            <a:r>
              <a:rPr dirty="0" sz="1800" spc="-5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high  </a:t>
            </a:r>
            <a:r>
              <a:rPr dirty="0" sz="1800" spc="-4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0C41EA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ce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smatch</a:t>
            </a:r>
            <a:r>
              <a:rPr dirty="0" sz="1800" spc="-20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n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duced</a:t>
            </a:r>
            <a:r>
              <a:rPr dirty="0" sz="1800" spc="15">
                <a:solidFill>
                  <a:srgbClr val="0C41E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disloc</a:t>
            </a:r>
            <a:r>
              <a:rPr dirty="0" sz="1800" spc="-25">
                <a:solidFill>
                  <a:srgbClr val="0C41EA"/>
                </a:solidFill>
                <a:latin typeface="Franklin Gothic Book"/>
                <a:cs typeface="Franklin Gothic Book"/>
              </a:rPr>
              <a:t>a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t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i</a:t>
            </a:r>
            <a:r>
              <a:rPr dirty="0" sz="1800" spc="-10">
                <a:solidFill>
                  <a:srgbClr val="0C41EA"/>
                </a:solidFill>
                <a:latin typeface="Franklin Gothic Book"/>
                <a:cs typeface="Franklin Gothic Book"/>
              </a:rPr>
              <a:t>ons</a:t>
            </a:r>
            <a:r>
              <a:rPr dirty="0" sz="1800">
                <a:solidFill>
                  <a:srgbClr val="0C41EA"/>
                </a:solidFill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35883" y="53708"/>
            <a:ext cx="1894205" cy="369570"/>
          </a:xfrm>
          <a:custGeom>
            <a:avLst/>
            <a:gdLst/>
            <a:ahLst/>
            <a:cxnLst/>
            <a:rect l="l" t="t" r="r" b="b"/>
            <a:pathLst>
              <a:path w="1894204" h="369570">
                <a:moveTo>
                  <a:pt x="0" y="369328"/>
                </a:moveTo>
                <a:lnTo>
                  <a:pt x="1893697" y="369328"/>
                </a:lnTo>
                <a:lnTo>
                  <a:pt x="189369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17620" y="22859"/>
            <a:ext cx="1537715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68823" y="22859"/>
            <a:ext cx="33832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28027" y="54597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96556" y="24383"/>
            <a:ext cx="90220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12252" y="24383"/>
            <a:ext cx="338327" cy="3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64068" y="24383"/>
            <a:ext cx="803148" cy="356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680704" y="24383"/>
            <a:ext cx="338327" cy="3566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27802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55791" y="22859"/>
            <a:ext cx="952500" cy="3566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21780" y="22859"/>
            <a:ext cx="338327" cy="3566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535161" y="6500490"/>
            <a:ext cx="53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4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890">
                <a:latin typeface="Franklin Gothic Book"/>
                <a:cs typeface="Franklin Gothic Book"/>
              </a:rPr>
              <a:t>1</a:t>
            </a:r>
            <a:r>
              <a:rPr dirty="0" baseline="11574" sz="1800">
                <a:solidFill>
                  <a:srgbClr val="D28E27"/>
                </a:solidFill>
                <a:latin typeface="Franklin Gothic Book"/>
                <a:cs typeface="Franklin Gothic Book"/>
              </a:rPr>
              <a:t>4</a:t>
            </a:r>
            <a:r>
              <a:rPr dirty="0" baseline="11574" sz="1800" spc="-17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4239" y="128523"/>
            <a:ext cx="127698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Methodology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323" y="128523"/>
            <a:ext cx="11849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3429" y="129539"/>
            <a:ext cx="12090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2029" y="128523"/>
            <a:ext cx="6915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Res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u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960880">
              <a:lnSpc>
                <a:spcPct val="100000"/>
              </a:lnSpc>
            </a:pPr>
            <a:r>
              <a:rPr dirty="0" spc="-5">
                <a:latin typeface="Calibri"/>
                <a:cs typeface="Calibri"/>
              </a:rPr>
              <a:t>Obje</a:t>
            </a:r>
            <a:r>
              <a:rPr dirty="0" spc="5">
                <a:latin typeface="Calibri"/>
                <a:cs typeface="Calibri"/>
              </a:rPr>
              <a:t>c</a:t>
            </a:r>
            <a:r>
              <a:rPr dirty="0" spc="-10">
                <a:latin typeface="Calibri"/>
                <a:cs typeface="Calibri"/>
              </a:rPr>
              <a:t>tive</a:t>
            </a:r>
          </a:p>
        </p:txBody>
      </p:sp>
      <p:sp>
        <p:nvSpPr>
          <p:cNvPr id="25" name="object 25"/>
          <p:cNvSpPr/>
          <p:nvPr/>
        </p:nvSpPr>
        <p:spPr>
          <a:xfrm>
            <a:off x="1618488" y="3817620"/>
            <a:ext cx="6089904" cy="23820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048001" y="4502143"/>
            <a:ext cx="5233670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2540">
              <a:lnSpc>
                <a:spcPct val="100000"/>
              </a:lnSpc>
            </a:pPr>
            <a:r>
              <a:rPr dirty="0" sz="2400" spc="-5" b="1">
                <a:latin typeface="Franklin Gothic Book"/>
                <a:cs typeface="Franklin Gothic Book"/>
              </a:rPr>
              <a:t>Co</a:t>
            </a:r>
            <a:r>
              <a:rPr dirty="0" sz="2400" spc="-10" b="1">
                <a:latin typeface="Franklin Gothic Book"/>
                <a:cs typeface="Franklin Gothic Book"/>
              </a:rPr>
              <a:t>rrelating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30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25" b="1">
                <a:latin typeface="Franklin Gothic Book"/>
                <a:cs typeface="Franklin Gothic Book"/>
              </a:rPr>
              <a:t>n</a:t>
            </a:r>
            <a:r>
              <a:rPr dirty="0" sz="2400" spc="-10" b="1">
                <a:latin typeface="Franklin Gothic Book"/>
                <a:cs typeface="Franklin Gothic Book"/>
              </a:rPr>
              <a:t>si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y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-45" b="1">
                <a:latin typeface="Franklin Gothic Book"/>
                <a:cs typeface="Franklin Gothic Book"/>
              </a:rPr>
              <a:t>r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5" b="1">
                <a:latin typeface="Franklin Gothic Book"/>
                <a:cs typeface="Franklin Gothic Book"/>
              </a:rPr>
              <a:t>f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spc="-10" b="1">
                <a:latin typeface="Franklin Gothic Book"/>
                <a:cs typeface="Franklin Gothic Book"/>
              </a:rPr>
              <a:t>les</a:t>
            </a:r>
            <a:r>
              <a:rPr dirty="0" sz="2400" spc="-50" b="1">
                <a:latin typeface="Franklin Gothic Book"/>
                <a:cs typeface="Franklin Gothic Book"/>
              </a:rPr>
              <a:t> </a:t>
            </a:r>
            <a:r>
              <a:rPr dirty="0" sz="2400" spc="-30" b="1">
                <a:latin typeface="Franklin Gothic Book"/>
                <a:cs typeface="Franklin Gothic Book"/>
              </a:rPr>
              <a:t>to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5" b="1">
                <a:latin typeface="Franklin Gothic Book"/>
                <a:cs typeface="Franklin Gothic Book"/>
              </a:rPr>
              <a:t>co</a:t>
            </a:r>
            <a:r>
              <a:rPr dirty="0" sz="2400" spc="-15" b="1">
                <a:latin typeface="Franklin Gothic Book"/>
                <a:cs typeface="Franklin Gothic Book"/>
              </a:rPr>
              <a:t>m</a:t>
            </a:r>
            <a:r>
              <a:rPr dirty="0" sz="2400" spc="-10" b="1">
                <a:latin typeface="Franklin Gothic Book"/>
                <a:cs typeface="Franklin Gothic Book"/>
              </a:rPr>
              <a:t>p</a:t>
            </a:r>
            <a:r>
              <a:rPr dirty="0" sz="2400" b="1">
                <a:latin typeface="Franklin Gothic Book"/>
                <a:cs typeface="Franklin Gothic Book"/>
              </a:rPr>
              <a:t>osition</a:t>
            </a:r>
            <a:r>
              <a:rPr dirty="0" sz="2400" spc="-55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u</a:t>
            </a:r>
            <a:r>
              <a:rPr dirty="0" sz="2400" spc="15" b="1">
                <a:latin typeface="Franklin Gothic Book"/>
                <a:cs typeface="Franklin Gothic Book"/>
              </a:rPr>
              <a:t>s</a:t>
            </a:r>
            <a:r>
              <a:rPr dirty="0" sz="2400" b="1">
                <a:latin typeface="Franklin Gothic Book"/>
                <a:cs typeface="Franklin Gothic Book"/>
              </a:rPr>
              <a:t>i</a:t>
            </a:r>
            <a:r>
              <a:rPr dirty="0" sz="2400" b="1">
                <a:latin typeface="Franklin Gothic Book"/>
                <a:cs typeface="Franklin Gothic Book"/>
              </a:rPr>
              <a:t>ng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10" b="1">
                <a:latin typeface="Franklin Gothic Book"/>
                <a:cs typeface="Franklin Gothic Book"/>
              </a:rPr>
              <a:t>H</a:t>
            </a:r>
            <a:r>
              <a:rPr dirty="0" sz="2400" spc="5" b="1">
                <a:latin typeface="Franklin Gothic Book"/>
                <a:cs typeface="Franklin Gothic Book"/>
              </a:rPr>
              <a:t>AA</a:t>
            </a:r>
            <a:r>
              <a:rPr dirty="0" sz="2400" b="1">
                <a:latin typeface="Franklin Gothic Book"/>
                <a:cs typeface="Franklin Gothic Book"/>
              </a:rPr>
              <a:t>D</a:t>
            </a:r>
            <a:r>
              <a:rPr dirty="0" sz="2400" spc="20" b="1">
                <a:latin typeface="Franklin Gothic Book"/>
                <a:cs typeface="Franklin Gothic Book"/>
              </a:rPr>
              <a:t>F</a:t>
            </a:r>
            <a:r>
              <a:rPr dirty="0" sz="2400" spc="-5" b="1">
                <a:latin typeface="Franklin Gothic Book"/>
                <a:cs typeface="Franklin Gothic Book"/>
              </a:rPr>
              <a:t>-</a:t>
            </a:r>
            <a:r>
              <a:rPr dirty="0" sz="2400" spc="-80" b="1">
                <a:latin typeface="Franklin Gothic Book"/>
                <a:cs typeface="Franklin Gothic Book"/>
              </a:rPr>
              <a:t>S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20" b="1">
                <a:latin typeface="Franklin Gothic Book"/>
                <a:cs typeface="Franklin Gothic Book"/>
              </a:rPr>
              <a:t>M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10" b="1">
                <a:latin typeface="Franklin Gothic Book"/>
                <a:cs typeface="Franklin Gothic Book"/>
              </a:rPr>
              <a:t>a</a:t>
            </a:r>
            <a:r>
              <a:rPr dirty="0" sz="2400" b="1">
                <a:latin typeface="Franklin Gothic Book"/>
                <a:cs typeface="Franklin Gothic Book"/>
              </a:rPr>
              <a:t>n</a:t>
            </a:r>
            <a:r>
              <a:rPr dirty="0" sz="2400" spc="15" b="1">
                <a:latin typeface="Franklin Gothic Book"/>
                <a:cs typeface="Franklin Gothic Book"/>
              </a:rPr>
              <a:t>a</a:t>
            </a:r>
            <a:r>
              <a:rPr dirty="0" sz="2400" spc="5" b="1">
                <a:latin typeface="Franklin Gothic Book"/>
                <a:cs typeface="Franklin Gothic Book"/>
              </a:rPr>
              <a:t>l</a:t>
            </a:r>
            <a:r>
              <a:rPr dirty="0" sz="2400" spc="-5" b="1">
                <a:latin typeface="Franklin Gothic Book"/>
                <a:cs typeface="Franklin Gothic Book"/>
              </a:rPr>
              <a:t>y</a:t>
            </a:r>
            <a:r>
              <a:rPr dirty="0" sz="2400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i</a:t>
            </a:r>
            <a:r>
              <a:rPr dirty="0" sz="2400" b="1">
                <a:latin typeface="Franklin Gothic Book"/>
                <a:cs typeface="Franklin Gothic Book"/>
              </a:rPr>
              <a:t>s</a:t>
            </a:r>
            <a:r>
              <a:rPr dirty="0" sz="240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wi</a:t>
            </a:r>
            <a:r>
              <a:rPr dirty="0" sz="2400" spc="0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h</a:t>
            </a:r>
            <a:r>
              <a:rPr dirty="0" sz="2400" spc="-4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a</a:t>
            </a:r>
            <a:r>
              <a:rPr dirty="0" sz="2400" spc="-30" b="1">
                <a:latin typeface="Franklin Gothic Book"/>
                <a:cs typeface="Franklin Gothic Book"/>
              </a:rPr>
              <a:t>t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15" b="1">
                <a:latin typeface="Franklin Gothic Book"/>
                <a:cs typeface="Franklin Gothic Book"/>
              </a:rPr>
              <a:t>mic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5" b="1">
                <a:latin typeface="Franklin Gothic Book"/>
                <a:cs typeface="Franklin Gothic Book"/>
              </a:rPr>
              <a:t>lu</a:t>
            </a:r>
            <a:r>
              <a:rPr dirty="0" sz="2400" spc="-20" b="1">
                <a:latin typeface="Franklin Gothic Book"/>
                <a:cs typeface="Franklin Gothic Book"/>
              </a:rPr>
              <a:t>mn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e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-10" b="1">
                <a:latin typeface="Franklin Gothic Book"/>
                <a:cs typeface="Franklin Gothic Book"/>
              </a:rPr>
              <a:t>olution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42892" y="3277234"/>
            <a:ext cx="1822704" cy="254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33215" y="3093720"/>
            <a:ext cx="2232660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97067" y="3093720"/>
            <a:ext cx="446532" cy="460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700783" y="790955"/>
            <a:ext cx="6085332" cy="21031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026411" y="1333239"/>
            <a:ext cx="5438775" cy="1061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</a:pPr>
            <a:r>
              <a:rPr dirty="0" sz="2400" spc="5" b="1">
                <a:latin typeface="Franklin Gothic Book"/>
                <a:cs typeface="Franklin Gothic Book"/>
              </a:rPr>
              <a:t>I</a:t>
            </a:r>
            <a:r>
              <a:rPr dirty="0" sz="2400" spc="-60" b="1">
                <a:latin typeface="Franklin Gothic Book"/>
                <a:cs typeface="Franklin Gothic Book"/>
              </a:rPr>
              <a:t>n</a:t>
            </a:r>
            <a:r>
              <a:rPr dirty="0" sz="2400" spc="-40" b="1">
                <a:latin typeface="Franklin Gothic Book"/>
                <a:cs typeface="Franklin Gothic Book"/>
              </a:rPr>
              <a:t>v</a:t>
            </a:r>
            <a:r>
              <a:rPr dirty="0" sz="2400" spc="-10" b="1">
                <a:latin typeface="Franklin Gothic Book"/>
                <a:cs typeface="Franklin Gothic Book"/>
              </a:rPr>
              <a:t>esti</a:t>
            </a:r>
            <a:r>
              <a:rPr dirty="0" sz="2400" spc="-15" b="1">
                <a:latin typeface="Franklin Gothic Book"/>
                <a:cs typeface="Franklin Gothic Book"/>
              </a:rPr>
              <a:t>gatio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2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0" b="1">
                <a:latin typeface="Franklin Gothic Book"/>
                <a:cs typeface="Franklin Gothic Book"/>
              </a:rPr>
              <a:t>t</a:t>
            </a:r>
            <a:r>
              <a:rPr dirty="0" sz="2400" b="1">
                <a:latin typeface="Franklin Gothic Book"/>
                <a:cs typeface="Franklin Gothic Book"/>
              </a:rPr>
              <a:t>r</a:t>
            </a:r>
            <a:r>
              <a:rPr dirty="0" sz="2400" spc="-15" b="1">
                <a:latin typeface="Franklin Gothic Book"/>
                <a:cs typeface="Franklin Gothic Book"/>
              </a:rPr>
              <a:t>uc</a:t>
            </a:r>
            <a:r>
              <a:rPr dirty="0" sz="2400" spc="-5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u</a:t>
            </a:r>
            <a:r>
              <a:rPr dirty="0" sz="2400" spc="-30" b="1">
                <a:latin typeface="Franklin Gothic Book"/>
                <a:cs typeface="Franklin Gothic Book"/>
              </a:rPr>
              <a:t>r</a:t>
            </a:r>
            <a:r>
              <a:rPr dirty="0" sz="2400" spc="-5" b="1">
                <a:latin typeface="Franklin Gothic Book"/>
                <a:cs typeface="Franklin Gothic Book"/>
              </a:rPr>
              <a:t>a</a:t>
            </a:r>
            <a:r>
              <a:rPr dirty="0" sz="2400" spc="-10" b="1">
                <a:latin typeface="Franklin Gothic Book"/>
                <a:cs typeface="Franklin Gothic Book"/>
              </a:rPr>
              <a:t>l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-45" b="1">
                <a:latin typeface="Franklin Gothic Book"/>
                <a:cs typeface="Franklin Gothic Book"/>
              </a:rPr>
              <a:t>r</a:t>
            </a:r>
            <a:r>
              <a:rPr dirty="0" sz="2400" spc="-5" b="1">
                <a:latin typeface="Franklin Gothic Book"/>
                <a:cs typeface="Franklin Gothic Book"/>
              </a:rPr>
              <a:t>op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70" b="1">
                <a:latin typeface="Franklin Gothic Book"/>
                <a:cs typeface="Franklin Gothic Book"/>
              </a:rPr>
              <a:t>r</a:t>
            </a:r>
            <a:r>
              <a:rPr dirty="0" sz="2400" spc="-10" b="1">
                <a:latin typeface="Franklin Gothic Book"/>
                <a:cs typeface="Franklin Gothic Book"/>
              </a:rPr>
              <a:t>ti</a:t>
            </a:r>
            <a:r>
              <a:rPr dirty="0" sz="2400" spc="-25" b="1">
                <a:latin typeface="Franklin Gothic Book"/>
                <a:cs typeface="Franklin Gothic Book"/>
              </a:rPr>
              <a:t>e</a:t>
            </a:r>
            <a:r>
              <a:rPr dirty="0" sz="2400" spc="-15" b="1">
                <a:latin typeface="Franklin Gothic Book"/>
                <a:cs typeface="Franklin Gothic Book"/>
              </a:rPr>
              <a:t>s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a</a:t>
            </a:r>
            <a:r>
              <a:rPr dirty="0" sz="2400" spc="-15" b="1">
                <a:latin typeface="Franklin Gothic Book"/>
                <a:cs typeface="Franklin Gothic Book"/>
              </a:rPr>
              <a:t>nd</a:t>
            </a:r>
            <a:r>
              <a:rPr dirty="0" sz="2400" spc="-10" b="1">
                <a:latin typeface="Franklin Gothic Book"/>
                <a:cs typeface="Franklin Gothic Book"/>
              </a:rPr>
              <a:t> </a:t>
            </a:r>
            <a:r>
              <a:rPr dirty="0" sz="2400" spc="-10" b="1">
                <a:latin typeface="Franklin Gothic Book"/>
                <a:cs typeface="Franklin Gothic Book"/>
              </a:rPr>
              <a:t>c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30" b="1">
                <a:latin typeface="Franklin Gothic Book"/>
                <a:cs typeface="Franklin Gothic Book"/>
              </a:rPr>
              <a:t>m</a:t>
            </a:r>
            <a:r>
              <a:rPr dirty="0" sz="2400" spc="-5" b="1">
                <a:latin typeface="Franklin Gothic Book"/>
                <a:cs typeface="Franklin Gothic Book"/>
              </a:rPr>
              <a:t>p</a:t>
            </a:r>
            <a:r>
              <a:rPr dirty="0" sz="2400" spc="-10" b="1">
                <a:latin typeface="Franklin Gothic Book"/>
                <a:cs typeface="Franklin Gothic Book"/>
              </a:rPr>
              <a:t>ositional</a:t>
            </a:r>
            <a:r>
              <a:rPr dirty="0" sz="2400" spc="-40" b="1">
                <a:latin typeface="Franklin Gothic Book"/>
                <a:cs typeface="Franklin Gothic Book"/>
              </a:rPr>
              <a:t> </a:t>
            </a:r>
            <a:r>
              <a:rPr dirty="0" sz="2400" b="1">
                <a:latin typeface="Franklin Gothic Book"/>
                <a:cs typeface="Franklin Gothic Book"/>
              </a:rPr>
              <a:t>dis</a:t>
            </a:r>
            <a:r>
              <a:rPr dirty="0" sz="2400" spc="-10" b="1">
                <a:latin typeface="Franklin Gothic Book"/>
                <a:cs typeface="Franklin Gothic Book"/>
              </a:rPr>
              <a:t>tribu</a:t>
            </a:r>
            <a:r>
              <a:rPr dirty="0" sz="2400" spc="-25" b="1">
                <a:latin typeface="Franklin Gothic Book"/>
                <a:cs typeface="Franklin Gothic Book"/>
              </a:rPr>
              <a:t>t</a:t>
            </a:r>
            <a:r>
              <a:rPr dirty="0" sz="2400" spc="-15" b="1">
                <a:latin typeface="Franklin Gothic Book"/>
                <a:cs typeface="Franklin Gothic Book"/>
              </a:rPr>
              <a:t>io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3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o</a:t>
            </a:r>
            <a:r>
              <a:rPr dirty="0" sz="2400" spc="-10" b="1">
                <a:latin typeface="Franklin Gothic Book"/>
                <a:cs typeface="Franklin Gothic Book"/>
              </a:rPr>
              <a:t>f</a:t>
            </a:r>
            <a:r>
              <a:rPr dirty="0" sz="2400" spc="-10" b="1">
                <a:latin typeface="Franklin Gothic Book"/>
                <a:cs typeface="Franklin Gothic Book"/>
              </a:rPr>
              <a:t> </a:t>
            </a:r>
            <a:r>
              <a:rPr dirty="0" sz="2400" spc="0" b="1">
                <a:latin typeface="Franklin Gothic Book"/>
                <a:cs typeface="Franklin Gothic Book"/>
              </a:rPr>
              <a:t>t</a:t>
            </a:r>
            <a:r>
              <a:rPr dirty="0" sz="2400" spc="-10" b="1">
                <a:latin typeface="Franklin Gothic Book"/>
                <a:cs typeface="Franklin Gothic Book"/>
              </a:rPr>
              <a:t>h</a:t>
            </a:r>
            <a:r>
              <a:rPr dirty="0" sz="2400" spc="-15" b="1">
                <a:latin typeface="Franklin Gothic Book"/>
                <a:cs typeface="Franklin Gothic Book"/>
              </a:rPr>
              <a:t>e</a:t>
            </a:r>
            <a:r>
              <a:rPr dirty="0" sz="2400" spc="-25" b="1">
                <a:latin typeface="Franklin Gothic Book"/>
                <a:cs typeface="Franklin Gothic Book"/>
              </a:rPr>
              <a:t> </a:t>
            </a:r>
            <a:r>
              <a:rPr dirty="0" sz="2400" spc="5" b="1">
                <a:latin typeface="Franklin Gothic Book"/>
                <a:cs typeface="Franklin Gothic Book"/>
              </a:rPr>
              <a:t>I</a:t>
            </a:r>
            <a:r>
              <a:rPr dirty="0" sz="2400" spc="-15" b="1">
                <a:latin typeface="Franklin Gothic Book"/>
                <a:cs typeface="Franklin Gothic Book"/>
              </a:rPr>
              <a:t>n</a:t>
            </a:r>
            <a:r>
              <a:rPr dirty="0" sz="2400" spc="-5" b="1">
                <a:latin typeface="Franklin Gothic Book"/>
                <a:cs typeface="Franklin Gothic Book"/>
              </a:rPr>
              <a:t>S</a:t>
            </a:r>
            <a:r>
              <a:rPr dirty="0" sz="2400" spc="-15" b="1">
                <a:latin typeface="Franklin Gothic Book"/>
                <a:cs typeface="Franklin Gothic Book"/>
              </a:rPr>
              <a:t>b</a:t>
            </a:r>
            <a:r>
              <a:rPr dirty="0" sz="2400" spc="-35" b="1">
                <a:latin typeface="Franklin Gothic Book"/>
                <a:cs typeface="Franklin Gothic Book"/>
              </a:rPr>
              <a:t> </a:t>
            </a:r>
            <a:r>
              <a:rPr dirty="0" sz="2400" spc="-15" b="1">
                <a:latin typeface="Franklin Gothic Book"/>
                <a:cs typeface="Franklin Gothic Book"/>
              </a:rPr>
              <a:t>Q</a:t>
            </a:r>
            <a:r>
              <a:rPr dirty="0" sz="2400" spc="-15" b="1">
                <a:latin typeface="Franklin Gothic Book"/>
                <a:cs typeface="Franklin Gothic Book"/>
              </a:rPr>
              <a:t>Ds</a:t>
            </a:r>
            <a:r>
              <a:rPr dirty="0" sz="2400" spc="-10" b="1">
                <a:latin typeface="Franklin Gothic Book"/>
                <a:cs typeface="Franklin Gothic Book"/>
              </a:rPr>
              <a:t> </a:t>
            </a:r>
            <a:r>
              <a:rPr dirty="0" sz="2400" spc="-5" b="1">
                <a:latin typeface="Franklin Gothic Book"/>
                <a:cs typeface="Franklin Gothic Book"/>
              </a:rPr>
              <a:t>sa</a:t>
            </a:r>
            <a:r>
              <a:rPr dirty="0" sz="2400" spc="-30" b="1">
                <a:latin typeface="Franklin Gothic Book"/>
                <a:cs typeface="Franklin Gothic Book"/>
              </a:rPr>
              <a:t>m</a:t>
            </a:r>
            <a:r>
              <a:rPr dirty="0" sz="2400" spc="-20" b="1">
                <a:latin typeface="Franklin Gothic Book"/>
                <a:cs typeface="Franklin Gothic Book"/>
              </a:rPr>
              <a:t>ples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328027" y="54597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96556" y="24383"/>
            <a:ext cx="902207" cy="356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12252" y="24383"/>
            <a:ext cx="338327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64068" y="24383"/>
            <a:ext cx="803148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80704" y="24383"/>
            <a:ext cx="338327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80126" y="53708"/>
            <a:ext cx="1748155" cy="369570"/>
          </a:xfrm>
          <a:custGeom>
            <a:avLst/>
            <a:gdLst/>
            <a:ahLst/>
            <a:cxnLst/>
            <a:rect l="l" t="t" r="r" b="b"/>
            <a:pathLst>
              <a:path w="1748154" h="369570">
                <a:moveTo>
                  <a:pt x="0" y="369328"/>
                </a:moveTo>
                <a:lnTo>
                  <a:pt x="1747647" y="369328"/>
                </a:lnTo>
                <a:lnTo>
                  <a:pt x="1747647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81700" y="22859"/>
            <a:ext cx="952500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47688" y="22859"/>
            <a:ext cx="338327" cy="356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868" y="1655064"/>
            <a:ext cx="3968496" cy="731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007" y="576072"/>
            <a:ext cx="3927348" cy="731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6776" y="1239011"/>
            <a:ext cx="955548" cy="5166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007" y="2738627"/>
            <a:ext cx="4037076" cy="6035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32204" y="2322576"/>
            <a:ext cx="960119" cy="512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04053" y="548640"/>
            <a:ext cx="2592324" cy="18722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007" y="3671315"/>
            <a:ext cx="4037076" cy="5989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36776" y="3255264"/>
            <a:ext cx="950976" cy="539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35657" y="44691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41904" y="16764"/>
            <a:ext cx="338328" cy="3535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2379" y="122169"/>
            <a:ext cx="2800985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898014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vati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dirty="0" baseline="1543" sz="2700" spc="-22">
                <a:solidFill>
                  <a:srgbClr val="FFFFFF"/>
                </a:solidFill>
                <a:latin typeface="Franklin Gothic Book"/>
                <a:cs typeface="Franklin Gothic Book"/>
              </a:rPr>
              <a:t>O</a:t>
            </a:r>
            <a:r>
              <a:rPr dirty="0" baseline="1543" sz="2700" spc="-7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baseline="1543" sz="2700" spc="-7">
                <a:solidFill>
                  <a:srgbClr val="FFFFFF"/>
                </a:solidFill>
                <a:latin typeface="Franklin Gothic Book"/>
                <a:cs typeface="Franklin Gothic Book"/>
              </a:rPr>
              <a:t>j</a:t>
            </a:r>
            <a:r>
              <a:rPr dirty="0" baseline="1543" sz="2700" spc="-22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baseline="1543" sz="2700" spc="-15">
                <a:solidFill>
                  <a:srgbClr val="FFFFFF"/>
                </a:solidFill>
                <a:latin typeface="Franklin Gothic Book"/>
                <a:cs typeface="Franklin Gothic Book"/>
              </a:rPr>
              <a:t>ct</a:t>
            </a:r>
            <a:r>
              <a:rPr dirty="0" baseline="1543" sz="2700" spc="-22">
                <a:solidFill>
                  <a:srgbClr val="FFFFFF"/>
                </a:solidFill>
                <a:latin typeface="Franklin Gothic Book"/>
                <a:cs typeface="Franklin Gothic Book"/>
              </a:rPr>
              <a:t>i</a:t>
            </a:r>
            <a:r>
              <a:rPr dirty="0" baseline="1543" sz="2700">
                <a:solidFill>
                  <a:srgbClr val="FFFFFF"/>
                </a:solidFill>
                <a:latin typeface="Franklin Gothic Book"/>
                <a:cs typeface="Franklin Gothic Book"/>
              </a:rPr>
              <a:t>v</a:t>
            </a:r>
            <a:r>
              <a:rPr dirty="0" baseline="1543" sz="2700" spc="-15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endParaRPr baseline="1543" sz="27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3429" y="129539"/>
            <a:ext cx="120904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08319" y="128523"/>
            <a:ext cx="69151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35161" y="6500795"/>
            <a:ext cx="53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5</a:t>
            </a:r>
            <a:r>
              <a:rPr dirty="0" sz="1800" spc="-5">
                <a:latin typeface="Franklin Gothic Book"/>
                <a:cs typeface="Franklin Gothic Book"/>
              </a:rPr>
              <a:t>/12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030" y="1675123"/>
            <a:ext cx="253873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>
                <a:latin typeface="Franklin Gothic Book"/>
                <a:cs typeface="Franklin Gothic Book"/>
              </a:rPr>
              <a:t>Di</a:t>
            </a:r>
            <a:r>
              <a:rPr dirty="0" sz="2400" spc="50">
                <a:latin typeface="Franklin Gothic Book"/>
                <a:cs typeface="Franklin Gothic Book"/>
              </a:rPr>
              <a:t>f</a:t>
            </a:r>
            <a:r>
              <a:rPr dirty="0" sz="2400" spc="-10">
                <a:latin typeface="Franklin Gothic Book"/>
                <a:cs typeface="Franklin Gothic Book"/>
              </a:rPr>
              <a:t>fraction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Contrast</a:t>
            </a:r>
            <a:endParaRPr sz="2400">
              <a:latin typeface="Franklin Gothic Book"/>
              <a:cs typeface="Franklin Gothic Book"/>
            </a:endParaRPr>
          </a:p>
          <a:p>
            <a:pPr algn="ctr" marL="1905">
              <a:lnSpc>
                <a:spcPct val="100000"/>
              </a:lnSpc>
            </a:pPr>
            <a:r>
              <a:rPr dirty="0" sz="2400" spc="-5">
                <a:latin typeface="Franklin Gothic Book"/>
                <a:cs typeface="Franklin Gothic Book"/>
              </a:rPr>
              <a:t>Mic</a:t>
            </a:r>
            <a:r>
              <a:rPr dirty="0" sz="2400" spc="-50">
                <a:latin typeface="Franklin Gothic Book"/>
                <a:cs typeface="Franklin Gothic Book"/>
              </a:rPr>
              <a:t>r</a:t>
            </a:r>
            <a:r>
              <a:rPr dirty="0" sz="2400">
                <a:latin typeface="Franklin Gothic Book"/>
                <a:cs typeface="Franklin Gothic Book"/>
              </a:rPr>
              <a:t>osco</a:t>
            </a:r>
            <a:r>
              <a:rPr dirty="0" sz="2400" spc="-45">
                <a:latin typeface="Franklin Gothic Book"/>
                <a:cs typeface="Franklin Gothic Book"/>
              </a:rPr>
              <a:t>p</a:t>
            </a:r>
            <a:r>
              <a:rPr dirty="0" sz="2400">
                <a:latin typeface="Franklin Gothic Book"/>
                <a:cs typeface="Franklin Gothic Book"/>
              </a:rPr>
              <a:t>y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9993" y="628389"/>
            <a:ext cx="2741295" cy="670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7220" marR="5080" indent="-605155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Co</a:t>
            </a:r>
            <a:r>
              <a:rPr dirty="0" sz="2400" spc="-65">
                <a:latin typeface="Franklin Gothic Book"/>
                <a:cs typeface="Franklin Gothic Book"/>
              </a:rPr>
              <a:t>n</a:t>
            </a:r>
            <a:r>
              <a:rPr dirty="0" sz="2400" spc="-40">
                <a:latin typeface="Franklin Gothic Book"/>
                <a:cs typeface="Franklin Gothic Book"/>
              </a:rPr>
              <a:t>v</a:t>
            </a:r>
            <a:r>
              <a:rPr dirty="0" sz="2400" spc="-15">
                <a:latin typeface="Franklin Gothic Book"/>
                <a:cs typeface="Franklin Gothic Book"/>
              </a:rPr>
              <a:t>e</a:t>
            </a:r>
            <a:r>
              <a:rPr dirty="0" sz="2400" spc="-25">
                <a:latin typeface="Franklin Gothic Book"/>
                <a:cs typeface="Franklin Gothic Book"/>
              </a:rPr>
              <a:t>n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15">
                <a:latin typeface="Franklin Gothic Book"/>
                <a:cs typeface="Franklin Gothic Book"/>
              </a:rPr>
              <a:t>onal</a:t>
            </a:r>
            <a:r>
              <a:rPr dirty="0" sz="2400" spc="-15">
                <a:latin typeface="Franklin Gothic Book"/>
                <a:cs typeface="Franklin Gothic Book"/>
              </a:rPr>
              <a:t> </a:t>
            </a:r>
            <a:r>
              <a:rPr dirty="0" sz="2400" spc="-5">
                <a:latin typeface="Franklin Gothic Book"/>
                <a:cs typeface="Franklin Gothic Book"/>
              </a:rPr>
              <a:t>Sa</a:t>
            </a:r>
            <a:r>
              <a:rPr dirty="0" sz="2400" spc="-20">
                <a:latin typeface="Franklin Gothic Book"/>
                <a:cs typeface="Franklin Gothic Book"/>
              </a:rPr>
              <a:t>m</a:t>
            </a:r>
            <a:r>
              <a:rPr dirty="0" sz="2400" spc="-20">
                <a:latin typeface="Franklin Gothic Book"/>
                <a:cs typeface="Franklin Gothic Book"/>
              </a:rPr>
              <a:t>ple</a:t>
            </a:r>
            <a:r>
              <a:rPr dirty="0" sz="2400" spc="-20">
                <a:latin typeface="Franklin Gothic Book"/>
                <a:cs typeface="Franklin Gothic Book"/>
              </a:rPr>
              <a:t> Prepara</a:t>
            </a:r>
            <a:r>
              <a:rPr dirty="0" sz="2400" spc="0">
                <a:latin typeface="Franklin Gothic Book"/>
                <a:cs typeface="Franklin Gothic Book"/>
              </a:rPr>
              <a:t>t</a:t>
            </a:r>
            <a:r>
              <a:rPr dirty="0" sz="2400" spc="-5">
                <a:latin typeface="Franklin Gothic Book"/>
                <a:cs typeface="Franklin Gothic Book"/>
              </a:rPr>
              <a:t>ion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4065" y="2891656"/>
            <a:ext cx="321881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>
                <a:latin typeface="Franklin Gothic Book"/>
                <a:cs typeface="Franklin Gothic Book"/>
              </a:rPr>
              <a:t>HAAD</a:t>
            </a:r>
            <a:r>
              <a:rPr dirty="0" sz="2400" spc="-20">
                <a:latin typeface="Franklin Gothic Book"/>
                <a:cs typeface="Franklin Gothic Book"/>
              </a:rPr>
              <a:t>F</a:t>
            </a:r>
            <a:r>
              <a:rPr dirty="0" sz="2400">
                <a:latin typeface="Franklin Gothic Book"/>
                <a:cs typeface="Franklin Gothic Book"/>
              </a:rPr>
              <a:t>-</a:t>
            </a:r>
            <a:r>
              <a:rPr dirty="0" sz="2400" spc="-50">
                <a:latin typeface="Franklin Gothic Book"/>
                <a:cs typeface="Franklin Gothic Book"/>
              </a:rPr>
              <a:t>S</a:t>
            </a:r>
            <a:r>
              <a:rPr dirty="0" sz="2400" spc="-5">
                <a:latin typeface="Franklin Gothic Book"/>
                <a:cs typeface="Franklin Gothic Book"/>
              </a:rPr>
              <a:t>TE</a:t>
            </a:r>
            <a:r>
              <a:rPr dirty="0" sz="2400">
                <a:latin typeface="Franklin Gothic Book"/>
                <a:cs typeface="Franklin Gothic Book"/>
              </a:rPr>
              <a:t>M</a:t>
            </a:r>
            <a:r>
              <a:rPr dirty="0" sz="2400" spc="-20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Mic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osco</a:t>
            </a:r>
            <a:r>
              <a:rPr dirty="0" sz="2400" spc="-55">
                <a:latin typeface="Franklin Gothic Book"/>
                <a:cs typeface="Franklin Gothic Book"/>
              </a:rPr>
              <a:t>p</a:t>
            </a:r>
            <a:r>
              <a:rPr dirty="0" sz="2400">
                <a:latin typeface="Franklin Gothic Book"/>
                <a:cs typeface="Franklin Gothic Book"/>
              </a:rPr>
              <a:t>y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7509" y="3828027"/>
            <a:ext cx="297307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>
                <a:latin typeface="Franklin Gothic Book"/>
                <a:cs typeface="Franklin Gothic Book"/>
              </a:rPr>
              <a:t>Co</a:t>
            </a:r>
            <a:r>
              <a:rPr dirty="0" sz="2400" spc="-40">
                <a:latin typeface="Franklin Gothic Book"/>
                <a:cs typeface="Franklin Gothic Book"/>
              </a:rPr>
              <a:t>m</a:t>
            </a:r>
            <a:r>
              <a:rPr dirty="0" sz="2400" spc="-5">
                <a:latin typeface="Franklin Gothic Book"/>
                <a:cs typeface="Franklin Gothic Book"/>
              </a:rPr>
              <a:t>pos</a:t>
            </a:r>
            <a:r>
              <a:rPr dirty="0" sz="2400" spc="5">
                <a:latin typeface="Franklin Gothic Book"/>
                <a:cs typeface="Franklin Gothic Book"/>
              </a:rPr>
              <a:t>i</a:t>
            </a:r>
            <a:r>
              <a:rPr dirty="0" sz="2400">
                <a:latin typeface="Franklin Gothic Book"/>
                <a:cs typeface="Franklin Gothic Book"/>
              </a:rPr>
              <a:t>ti</a:t>
            </a:r>
            <a:r>
              <a:rPr dirty="0" sz="2400" spc="-15">
                <a:latin typeface="Franklin Gothic Book"/>
                <a:cs typeface="Franklin Gothic Book"/>
              </a:rPr>
              <a:t>onal</a:t>
            </a:r>
            <a:r>
              <a:rPr dirty="0" sz="2400" spc="-25">
                <a:latin typeface="Franklin Gothic Book"/>
                <a:cs typeface="Franklin Gothic Book"/>
              </a:rPr>
              <a:t> </a:t>
            </a:r>
            <a:r>
              <a:rPr dirty="0" sz="2400" spc="-20">
                <a:latin typeface="Franklin Gothic Book"/>
                <a:cs typeface="Franklin Gothic Book"/>
              </a:rPr>
              <a:t>P</a:t>
            </a:r>
            <a:r>
              <a:rPr dirty="0" sz="2400" spc="-55">
                <a:latin typeface="Franklin Gothic Book"/>
                <a:cs typeface="Franklin Gothic Book"/>
              </a:rPr>
              <a:t>r</a:t>
            </a:r>
            <a:r>
              <a:rPr dirty="0" sz="2400" spc="-15">
                <a:latin typeface="Franklin Gothic Book"/>
                <a:cs typeface="Franklin Gothic Book"/>
              </a:rPr>
              <a:t>o</a:t>
            </a:r>
            <a:r>
              <a:rPr dirty="0" sz="2400">
                <a:latin typeface="Franklin Gothic Book"/>
                <a:cs typeface="Franklin Gothic Book"/>
              </a:rPr>
              <a:t>f</a:t>
            </a:r>
            <a:r>
              <a:rPr dirty="0" sz="2400" spc="-5">
                <a:latin typeface="Franklin Gothic Book"/>
                <a:cs typeface="Franklin Gothic Book"/>
              </a:rPr>
              <a:t>iling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0143" y="763519"/>
            <a:ext cx="54737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JEOL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 spc="-65">
                <a:solidFill>
                  <a:srgbClr val="FF0000"/>
                </a:solidFill>
                <a:latin typeface="Franklin Gothic Book"/>
                <a:cs typeface="Franklin Gothic Book"/>
              </a:rPr>
              <a:t>21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00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27297" y="3861015"/>
            <a:ext cx="3276980" cy="25203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00215" y="4008463"/>
            <a:ext cx="2736341" cy="230085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16452" y="22859"/>
            <a:ext cx="1979676" cy="4023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954907" y="119761"/>
            <a:ext cx="130683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Met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68386" y="4078833"/>
            <a:ext cx="1224280" cy="646430"/>
          </a:xfrm>
          <a:custGeom>
            <a:avLst/>
            <a:gdLst/>
            <a:ahLst/>
            <a:cxnLst/>
            <a:rect l="l" t="t" r="r" b="b"/>
            <a:pathLst>
              <a:path w="1224279" h="646429">
                <a:moveTo>
                  <a:pt x="0" y="646328"/>
                </a:moveTo>
                <a:lnTo>
                  <a:pt x="1224140" y="646328"/>
                </a:lnTo>
                <a:lnTo>
                  <a:pt x="1224140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7748396" y="4150481"/>
            <a:ext cx="100330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JEOL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JEM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-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 ARM20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F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75838" y="4941163"/>
            <a:ext cx="936625" cy="646430"/>
          </a:xfrm>
          <a:custGeom>
            <a:avLst/>
            <a:gdLst/>
            <a:ahLst/>
            <a:cxnLst/>
            <a:rect l="l" t="t" r="r" b="b"/>
            <a:pathLst>
              <a:path w="936625" h="646429">
                <a:moveTo>
                  <a:pt x="0" y="646328"/>
                </a:moveTo>
                <a:lnTo>
                  <a:pt x="936104" y="646328"/>
                </a:lnTo>
                <a:lnTo>
                  <a:pt x="936104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355085" y="5013066"/>
            <a:ext cx="72390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Tit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Themis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113401" y="3166364"/>
            <a:ext cx="1316101" cy="20904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453378" y="3281870"/>
            <a:ext cx="72181" cy="238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538042" y="3162300"/>
            <a:ext cx="1216324" cy="2131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657088" y="3532123"/>
            <a:ext cx="1593115" cy="25476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28615" y="2982467"/>
            <a:ext cx="1705356" cy="4602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65164" y="2982467"/>
            <a:ext cx="445008" cy="46024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341364" y="2982467"/>
            <a:ext cx="1618488" cy="46024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91043" y="2982467"/>
            <a:ext cx="438911" cy="4602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48300" y="3348228"/>
            <a:ext cx="1993392" cy="4602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072883" y="3348228"/>
            <a:ext cx="446531" cy="46024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847465" y="1665732"/>
            <a:ext cx="1228725" cy="410845"/>
          </a:xfrm>
          <a:custGeom>
            <a:avLst/>
            <a:gdLst/>
            <a:ahLst/>
            <a:cxnLst/>
            <a:rect l="l" t="t" r="r" b="b"/>
            <a:pathLst>
              <a:path w="1228725" h="410844">
                <a:moveTo>
                  <a:pt x="1137684" y="45243"/>
                </a:moveTo>
                <a:lnTo>
                  <a:pt x="0" y="379856"/>
                </a:lnTo>
                <a:lnTo>
                  <a:pt x="8889" y="410337"/>
                </a:lnTo>
                <a:lnTo>
                  <a:pt x="1146671" y="75731"/>
                </a:lnTo>
                <a:lnTo>
                  <a:pt x="1168295" y="52796"/>
                </a:lnTo>
                <a:lnTo>
                  <a:pt x="1137684" y="45243"/>
                </a:lnTo>
                <a:close/>
              </a:path>
              <a:path w="1228725" h="410844">
                <a:moveTo>
                  <a:pt x="1202830" y="28701"/>
                </a:moveTo>
                <a:lnTo>
                  <a:pt x="1193927" y="28701"/>
                </a:lnTo>
                <a:lnTo>
                  <a:pt x="1202944" y="59181"/>
                </a:lnTo>
                <a:lnTo>
                  <a:pt x="1146671" y="75731"/>
                </a:lnTo>
                <a:lnTo>
                  <a:pt x="1110751" y="113827"/>
                </a:lnTo>
                <a:lnTo>
                  <a:pt x="1106903" y="124978"/>
                </a:lnTo>
                <a:lnTo>
                  <a:pt x="1112161" y="135895"/>
                </a:lnTo>
                <a:lnTo>
                  <a:pt x="1123378" y="139979"/>
                </a:lnTo>
                <a:lnTo>
                  <a:pt x="1134237" y="135000"/>
                </a:lnTo>
                <a:lnTo>
                  <a:pt x="1228598" y="35051"/>
                </a:lnTo>
                <a:lnTo>
                  <a:pt x="1202830" y="28701"/>
                </a:lnTo>
                <a:close/>
              </a:path>
              <a:path w="1228725" h="410844">
                <a:moveTo>
                  <a:pt x="1168295" y="52796"/>
                </a:moveTo>
                <a:lnTo>
                  <a:pt x="1146671" y="75731"/>
                </a:lnTo>
                <a:lnTo>
                  <a:pt x="1202512" y="59308"/>
                </a:lnTo>
                <a:lnTo>
                  <a:pt x="1194689" y="59308"/>
                </a:lnTo>
                <a:lnTo>
                  <a:pt x="1168295" y="52796"/>
                </a:lnTo>
                <a:close/>
              </a:path>
              <a:path w="1228725" h="410844">
                <a:moveTo>
                  <a:pt x="1186942" y="33019"/>
                </a:moveTo>
                <a:lnTo>
                  <a:pt x="1168295" y="52796"/>
                </a:lnTo>
                <a:lnTo>
                  <a:pt x="1194689" y="59308"/>
                </a:lnTo>
                <a:lnTo>
                  <a:pt x="1186942" y="33019"/>
                </a:lnTo>
                <a:close/>
              </a:path>
              <a:path w="1228725" h="410844">
                <a:moveTo>
                  <a:pt x="1195204" y="33019"/>
                </a:moveTo>
                <a:lnTo>
                  <a:pt x="1186942" y="33019"/>
                </a:lnTo>
                <a:lnTo>
                  <a:pt x="1194689" y="59308"/>
                </a:lnTo>
                <a:lnTo>
                  <a:pt x="1202512" y="59308"/>
                </a:lnTo>
                <a:lnTo>
                  <a:pt x="1202944" y="59181"/>
                </a:lnTo>
                <a:lnTo>
                  <a:pt x="1195204" y="33019"/>
                </a:lnTo>
                <a:close/>
              </a:path>
              <a:path w="1228725" h="410844">
                <a:moveTo>
                  <a:pt x="1193927" y="28701"/>
                </a:moveTo>
                <a:lnTo>
                  <a:pt x="1137684" y="45243"/>
                </a:lnTo>
                <a:lnTo>
                  <a:pt x="1168295" y="52796"/>
                </a:lnTo>
                <a:lnTo>
                  <a:pt x="1186942" y="33019"/>
                </a:lnTo>
                <a:lnTo>
                  <a:pt x="1195204" y="33019"/>
                </a:lnTo>
                <a:lnTo>
                  <a:pt x="1193927" y="28701"/>
                </a:lnTo>
                <a:close/>
              </a:path>
              <a:path w="1228725" h="410844">
                <a:moveTo>
                  <a:pt x="1086612" y="0"/>
                </a:moveTo>
                <a:lnTo>
                  <a:pt x="1078102" y="5206"/>
                </a:lnTo>
                <a:lnTo>
                  <a:pt x="1075944" y="13715"/>
                </a:lnTo>
                <a:lnTo>
                  <a:pt x="1073912" y="22225"/>
                </a:lnTo>
                <a:lnTo>
                  <a:pt x="1079119" y="30860"/>
                </a:lnTo>
                <a:lnTo>
                  <a:pt x="1137684" y="45243"/>
                </a:lnTo>
                <a:lnTo>
                  <a:pt x="1193927" y="28701"/>
                </a:lnTo>
                <a:lnTo>
                  <a:pt x="1202830" y="28701"/>
                </a:lnTo>
                <a:lnTo>
                  <a:pt x="108661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49115" y="3053333"/>
            <a:ext cx="1218565" cy="279400"/>
          </a:xfrm>
          <a:custGeom>
            <a:avLst/>
            <a:gdLst/>
            <a:ahLst/>
            <a:cxnLst/>
            <a:rect l="l" t="t" r="r" b="b"/>
            <a:pathLst>
              <a:path w="1218564" h="279400">
                <a:moveTo>
                  <a:pt x="1126911" y="231522"/>
                </a:moveTo>
                <a:lnTo>
                  <a:pt x="1078390" y="249384"/>
                </a:lnTo>
                <a:lnTo>
                  <a:pt x="1069631" y="257664"/>
                </a:lnTo>
                <a:lnTo>
                  <a:pt x="1069240" y="269695"/>
                </a:lnTo>
                <a:lnTo>
                  <a:pt x="1077501" y="278589"/>
                </a:lnTo>
                <a:lnTo>
                  <a:pt x="1089533" y="279145"/>
                </a:lnTo>
                <a:lnTo>
                  <a:pt x="1190964" y="241807"/>
                </a:lnTo>
                <a:lnTo>
                  <a:pt x="1184783" y="241807"/>
                </a:lnTo>
                <a:lnTo>
                  <a:pt x="1126911" y="231522"/>
                </a:lnTo>
                <a:close/>
              </a:path>
              <a:path w="1218564" h="279400">
                <a:moveTo>
                  <a:pt x="1156523" y="220622"/>
                </a:moveTo>
                <a:lnTo>
                  <a:pt x="1126911" y="231522"/>
                </a:lnTo>
                <a:lnTo>
                  <a:pt x="1184783" y="241807"/>
                </a:lnTo>
                <a:lnTo>
                  <a:pt x="1185419" y="238251"/>
                </a:lnTo>
                <a:lnTo>
                  <a:pt x="1177289" y="238251"/>
                </a:lnTo>
                <a:lnTo>
                  <a:pt x="1156523" y="220622"/>
                </a:lnTo>
                <a:close/>
              </a:path>
              <a:path w="1218564" h="279400">
                <a:moveTo>
                  <a:pt x="1101756" y="139060"/>
                </a:moveTo>
                <a:lnTo>
                  <a:pt x="1091075" y="144960"/>
                </a:lnTo>
                <a:lnTo>
                  <a:pt x="1087731" y="156298"/>
                </a:lnTo>
                <a:lnTo>
                  <a:pt x="1093216" y="166877"/>
                </a:lnTo>
                <a:lnTo>
                  <a:pt x="1132578" y="200294"/>
                </a:lnTo>
                <a:lnTo>
                  <a:pt x="1190371" y="210565"/>
                </a:lnTo>
                <a:lnTo>
                  <a:pt x="1184783" y="241807"/>
                </a:lnTo>
                <a:lnTo>
                  <a:pt x="1190964" y="241807"/>
                </a:lnTo>
                <a:lnTo>
                  <a:pt x="1218564" y="231648"/>
                </a:lnTo>
                <a:lnTo>
                  <a:pt x="1113789" y="142620"/>
                </a:lnTo>
                <a:lnTo>
                  <a:pt x="1113001" y="141996"/>
                </a:lnTo>
                <a:lnTo>
                  <a:pt x="1101756" y="139060"/>
                </a:lnTo>
                <a:close/>
              </a:path>
              <a:path w="1218564" h="279400">
                <a:moveTo>
                  <a:pt x="1182116" y="211200"/>
                </a:moveTo>
                <a:lnTo>
                  <a:pt x="1156523" y="220622"/>
                </a:lnTo>
                <a:lnTo>
                  <a:pt x="1177289" y="238251"/>
                </a:lnTo>
                <a:lnTo>
                  <a:pt x="1182116" y="211200"/>
                </a:lnTo>
                <a:close/>
              </a:path>
              <a:path w="1218564" h="279400">
                <a:moveTo>
                  <a:pt x="1190257" y="211200"/>
                </a:moveTo>
                <a:lnTo>
                  <a:pt x="1182116" y="211200"/>
                </a:lnTo>
                <a:lnTo>
                  <a:pt x="1177289" y="238251"/>
                </a:lnTo>
                <a:lnTo>
                  <a:pt x="1185419" y="238251"/>
                </a:lnTo>
                <a:lnTo>
                  <a:pt x="1190257" y="211200"/>
                </a:lnTo>
                <a:close/>
              </a:path>
              <a:path w="1218564" h="279400">
                <a:moveTo>
                  <a:pt x="5587" y="0"/>
                </a:moveTo>
                <a:lnTo>
                  <a:pt x="0" y="31241"/>
                </a:lnTo>
                <a:lnTo>
                  <a:pt x="1126911" y="231522"/>
                </a:lnTo>
                <a:lnTo>
                  <a:pt x="1156523" y="220622"/>
                </a:lnTo>
                <a:lnTo>
                  <a:pt x="1132578" y="200294"/>
                </a:lnTo>
                <a:lnTo>
                  <a:pt x="5587" y="0"/>
                </a:lnTo>
                <a:close/>
              </a:path>
              <a:path w="1218564" h="279400">
                <a:moveTo>
                  <a:pt x="1132578" y="200294"/>
                </a:moveTo>
                <a:lnTo>
                  <a:pt x="1156523" y="220622"/>
                </a:lnTo>
                <a:lnTo>
                  <a:pt x="1182116" y="211200"/>
                </a:lnTo>
                <a:lnTo>
                  <a:pt x="1190257" y="211200"/>
                </a:lnTo>
                <a:lnTo>
                  <a:pt x="1190371" y="210565"/>
                </a:lnTo>
                <a:lnTo>
                  <a:pt x="1132578" y="20029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9971" y="25907"/>
            <a:ext cx="338327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1983" y="22859"/>
            <a:ext cx="902207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07680" y="22859"/>
            <a:ext cx="33832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9495" y="22859"/>
            <a:ext cx="803148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59" y="457200"/>
            <a:ext cx="8526780" cy="864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86400" y="22859"/>
            <a:ext cx="1837944" cy="4023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73301" y="23875"/>
            <a:ext cx="184150" cy="349250"/>
          </a:xfrm>
          <a:custGeom>
            <a:avLst/>
            <a:gdLst/>
            <a:ahLst/>
            <a:cxnLst/>
            <a:rect l="l" t="t" r="r" b="b"/>
            <a:pathLst>
              <a:path w="184150" h="349250">
                <a:moveTo>
                  <a:pt x="0" y="0"/>
                </a:moveTo>
                <a:lnTo>
                  <a:pt x="38720" y="1416"/>
                </a:lnTo>
                <a:lnTo>
                  <a:pt x="80463" y="7844"/>
                </a:lnTo>
                <a:lnTo>
                  <a:pt x="92075" y="15240"/>
                </a:lnTo>
                <a:lnTo>
                  <a:pt x="92075" y="159257"/>
                </a:lnTo>
                <a:lnTo>
                  <a:pt x="94286" y="162591"/>
                </a:lnTo>
                <a:lnTo>
                  <a:pt x="100602" y="165685"/>
                </a:lnTo>
                <a:lnTo>
                  <a:pt x="139396" y="172675"/>
                </a:lnTo>
                <a:lnTo>
                  <a:pt x="184150" y="174625"/>
                </a:lnTo>
                <a:lnTo>
                  <a:pt x="163981" y="174992"/>
                </a:lnTo>
                <a:lnTo>
                  <a:pt x="145374" y="176041"/>
                </a:lnTo>
                <a:lnTo>
                  <a:pt x="103660" y="182469"/>
                </a:lnTo>
                <a:lnTo>
                  <a:pt x="92075" y="189865"/>
                </a:lnTo>
                <a:lnTo>
                  <a:pt x="92075" y="333883"/>
                </a:lnTo>
                <a:lnTo>
                  <a:pt x="44770" y="347290"/>
                </a:lnTo>
                <a:lnTo>
                  <a:pt x="0" y="349250"/>
                </a:lnTo>
              </a:path>
            </a:pathLst>
          </a:custGeom>
          <a:ln w="9525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67050" y="3995422"/>
            <a:ext cx="5999480" cy="275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24635">
              <a:lnSpc>
                <a:spcPct val="100000"/>
              </a:lnSpc>
              <a:tabLst>
                <a:tab pos="4189729" algn="l"/>
              </a:tabLst>
            </a:pP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00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2</a:t>
            </a:r>
            <a:r>
              <a:rPr dirty="0" sz="1800" spc="-3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DF	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22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0</a:t>
            </a:r>
            <a:r>
              <a:rPr dirty="0" sz="1800" spc="-3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BF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274320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dirty="0" sz="1800" spc="-45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studi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 wit</a:t>
            </a:r>
            <a:r>
              <a:rPr dirty="0" sz="1800">
                <a:latin typeface="Franklin Gothic Book"/>
                <a:cs typeface="Franklin Gothic Book"/>
              </a:rPr>
              <a:t>h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5">
                <a:latin typeface="Franklin Gothic Book"/>
                <a:cs typeface="Franklin Gothic Book"/>
              </a:rPr>
              <a:t>ame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str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ctu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ut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wit</a:t>
            </a:r>
            <a:r>
              <a:rPr dirty="0" sz="1800">
                <a:latin typeface="Franklin Gothic Book"/>
                <a:cs typeface="Franklin Gothic Book"/>
              </a:rPr>
              <a:t>h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</a:t>
            </a:r>
            <a:r>
              <a:rPr dirty="0" sz="1800" spc="25">
                <a:latin typeface="Franklin Gothic Book"/>
                <a:cs typeface="Franklin Gothic Book"/>
              </a:rPr>
              <a:t>f</a:t>
            </a:r>
            <a:r>
              <a:rPr dirty="0" sz="1800" spc="-6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thick</a:t>
            </a:r>
            <a:r>
              <a:rPr dirty="0" sz="1800" spc="-25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 spc="-5">
                <a:latin typeface="Franklin Gothic Book"/>
                <a:cs typeface="Franklin Gothic Book"/>
              </a:rPr>
              <a:t> with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2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5">
                <a:latin typeface="Franklin Gothic Book"/>
                <a:cs typeface="Franklin Gothic Book"/>
              </a:rPr>
              <a:t>b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QDs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ers</a:t>
            </a:r>
            <a:r>
              <a:rPr dirty="0" sz="1800" spc="-10">
                <a:latin typeface="Franklin Gothic Book"/>
                <a:cs typeface="Franklin Gothic Book"/>
              </a:rPr>
              <a:t> stack:</a:t>
            </a:r>
            <a:r>
              <a:rPr dirty="0" sz="1800" spc="-2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3nm/</a:t>
            </a:r>
            <a:r>
              <a:rPr dirty="0" sz="1800" spc="-30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5n</a:t>
            </a:r>
            <a:r>
              <a:rPr dirty="0" sz="1800">
                <a:latin typeface="Franklin Gothic Book"/>
                <a:cs typeface="Franklin Gothic Book"/>
              </a:rPr>
              <a:t>m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r>
              <a:rPr dirty="0" sz="1800" spc="-5">
                <a:latin typeface="Franklin Gothic Book"/>
                <a:cs typeface="Franklin Gothic Book"/>
              </a:rPr>
              <a:t>4</a:t>
            </a:r>
            <a:r>
              <a:rPr dirty="0" sz="1800" spc="5">
                <a:latin typeface="Franklin Gothic Book"/>
                <a:cs typeface="Franklin Gothic Book"/>
              </a:rPr>
              <a:t>M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15">
                <a:latin typeface="Franklin Gothic Book"/>
                <a:cs typeface="Franklin Gothic Book"/>
              </a:rPr>
              <a:t>1</a:t>
            </a:r>
            <a:r>
              <a:rPr dirty="0" sz="1800" spc="-5">
                <a:latin typeface="Franklin Gothic Book"/>
                <a:cs typeface="Franklin Gothic Book"/>
              </a:rPr>
              <a:t>8nm</a:t>
            </a:r>
            <a:r>
              <a:rPr dirty="0" sz="1800">
                <a:latin typeface="Franklin Gothic Book"/>
                <a:cs typeface="Franklin Gothic Book"/>
              </a:rPr>
              <a:t>,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espect</a:t>
            </a:r>
            <a:r>
              <a:rPr dirty="0" sz="1800" spc="-15">
                <a:latin typeface="Franklin Gothic Book"/>
                <a:cs typeface="Franklin Gothic Book"/>
              </a:rPr>
              <a:t>i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80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 marL="12700" marR="376555">
              <a:lnSpc>
                <a:spcPct val="100000"/>
              </a:lnSpc>
              <a:buFont typeface="Arial"/>
              <a:buChar char="•"/>
              <a:tabLst>
                <a:tab pos="147320" algn="l"/>
              </a:tabLst>
            </a:pPr>
            <a:r>
              <a:rPr dirty="0" sz="180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disloc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ons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een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obse</a:t>
            </a:r>
            <a:r>
              <a:rPr dirty="0" sz="1800" spc="25">
                <a:latin typeface="Franklin Gothic Book"/>
                <a:cs typeface="Franklin Gothic Book"/>
              </a:rPr>
              <a:t>r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ed</a:t>
            </a:r>
            <a:r>
              <a:rPr dirty="0" sz="1800" spc="-5">
                <a:latin typeface="Franklin Gothic Book"/>
                <a:cs typeface="Franklin Gothic Book"/>
              </a:rPr>
              <a:t> with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ns</a:t>
            </a:r>
            <a:r>
              <a:rPr dirty="0" sz="1800" spc="-5">
                <a:latin typeface="Franklin Gothic Book"/>
                <a:cs typeface="Franklin Gothic Book"/>
              </a:rPr>
              <a:t>b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10">
                <a:latin typeface="Franklin Gothic Book"/>
                <a:cs typeface="Franklin Gothic Book"/>
              </a:rPr>
              <a:t> QDs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1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baseline="37037" sz="1800" spc="-555">
                <a:solidFill>
                  <a:srgbClr val="888888"/>
                </a:solidFill>
                <a:latin typeface="Franklin Gothic Book"/>
                <a:cs typeface="Franklin Gothic Book"/>
              </a:rPr>
              <a:t>6</a:t>
            </a:r>
            <a:r>
              <a:rPr dirty="0" sz="1800">
                <a:latin typeface="Franklin Gothic Book"/>
                <a:cs typeface="Franklin Gothic Book"/>
              </a:rPr>
              <a:t>6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890">
                <a:latin typeface="Franklin Gothic Book"/>
                <a:cs typeface="Franklin Gothic Book"/>
              </a:rPr>
              <a:t>1</a:t>
            </a:r>
            <a:r>
              <a:rPr dirty="0" baseline="11574" sz="1800">
                <a:solidFill>
                  <a:srgbClr val="D28E27"/>
                </a:solidFill>
                <a:latin typeface="Franklin Gothic Book"/>
                <a:cs typeface="Franklin Gothic Book"/>
              </a:rPr>
              <a:t>6</a:t>
            </a:r>
            <a:r>
              <a:rPr dirty="0" baseline="11574" sz="1800" spc="-17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1173" y="130932"/>
            <a:ext cx="4483100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  <a:tabLst>
                <a:tab pos="1729739" algn="l"/>
                <a:tab pos="3783965" algn="l"/>
              </a:tabLst>
            </a:pPr>
            <a:r>
              <a:rPr dirty="0" baseline="3086" sz="2700" spc="-7">
                <a:solidFill>
                  <a:srgbClr val="FFFFFF"/>
                </a:solidFill>
                <a:latin typeface="Calibri"/>
                <a:cs typeface="Calibri"/>
              </a:rPr>
              <a:t>Object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baseline="3086" sz="27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ethodo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baseline="3086" sz="2700" spc="-37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3086" sz="27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3086" sz="2700" spc="-7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lts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18221" y="128523"/>
            <a:ext cx="1209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5323" y="128523"/>
            <a:ext cx="11849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76042" y="571755"/>
            <a:ext cx="3823970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InS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/In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QD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fo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LED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/lasers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47622" y="2136775"/>
            <a:ext cx="577850" cy="160020"/>
          </a:xfrm>
          <a:custGeom>
            <a:avLst/>
            <a:gdLst/>
            <a:ahLst/>
            <a:cxnLst/>
            <a:rect l="l" t="t" r="r" b="b"/>
            <a:pathLst>
              <a:path w="577850" h="160019">
                <a:moveTo>
                  <a:pt x="65659" y="85725"/>
                </a:moveTo>
                <a:lnTo>
                  <a:pt x="0" y="140080"/>
                </a:lnTo>
                <a:lnTo>
                  <a:pt x="82930" y="160020"/>
                </a:lnTo>
                <a:lnTo>
                  <a:pt x="76406" y="131952"/>
                </a:lnTo>
                <a:lnTo>
                  <a:pt x="63372" y="131952"/>
                </a:lnTo>
                <a:lnTo>
                  <a:pt x="60452" y="119507"/>
                </a:lnTo>
                <a:lnTo>
                  <a:pt x="72843" y="116627"/>
                </a:lnTo>
                <a:lnTo>
                  <a:pt x="65659" y="85725"/>
                </a:lnTo>
                <a:close/>
              </a:path>
              <a:path w="577850" h="160019">
                <a:moveTo>
                  <a:pt x="72843" y="116627"/>
                </a:moveTo>
                <a:lnTo>
                  <a:pt x="60452" y="119507"/>
                </a:lnTo>
                <a:lnTo>
                  <a:pt x="63372" y="131952"/>
                </a:lnTo>
                <a:lnTo>
                  <a:pt x="75737" y="129079"/>
                </a:lnTo>
                <a:lnTo>
                  <a:pt x="72843" y="116627"/>
                </a:lnTo>
                <a:close/>
              </a:path>
              <a:path w="577850" h="160019">
                <a:moveTo>
                  <a:pt x="75737" y="129079"/>
                </a:moveTo>
                <a:lnTo>
                  <a:pt x="63372" y="131952"/>
                </a:lnTo>
                <a:lnTo>
                  <a:pt x="76406" y="131952"/>
                </a:lnTo>
                <a:lnTo>
                  <a:pt x="75737" y="129079"/>
                </a:lnTo>
                <a:close/>
              </a:path>
              <a:path w="577850" h="160019">
                <a:moveTo>
                  <a:pt x="574675" y="0"/>
                </a:moveTo>
                <a:lnTo>
                  <a:pt x="72843" y="116627"/>
                </a:lnTo>
                <a:lnTo>
                  <a:pt x="75737" y="129079"/>
                </a:lnTo>
                <a:lnTo>
                  <a:pt x="577596" y="12446"/>
                </a:lnTo>
                <a:lnTo>
                  <a:pt x="574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419855" y="1401699"/>
            <a:ext cx="2880360" cy="25313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16934" y="2118867"/>
            <a:ext cx="434975" cy="230504"/>
          </a:xfrm>
          <a:custGeom>
            <a:avLst/>
            <a:gdLst/>
            <a:ahLst/>
            <a:cxnLst/>
            <a:rect l="l" t="t" r="r" b="b"/>
            <a:pathLst>
              <a:path w="434975" h="230505">
                <a:moveTo>
                  <a:pt x="364413" y="200527"/>
                </a:moveTo>
                <a:lnTo>
                  <a:pt x="349757" y="228727"/>
                </a:lnTo>
                <a:lnTo>
                  <a:pt x="434975" y="229997"/>
                </a:lnTo>
                <a:lnTo>
                  <a:pt x="417834" y="206375"/>
                </a:lnTo>
                <a:lnTo>
                  <a:pt x="375665" y="206375"/>
                </a:lnTo>
                <a:lnTo>
                  <a:pt x="364413" y="200527"/>
                </a:lnTo>
                <a:close/>
              </a:path>
              <a:path w="434975" h="230505">
                <a:moveTo>
                  <a:pt x="370278" y="189241"/>
                </a:moveTo>
                <a:lnTo>
                  <a:pt x="364413" y="200527"/>
                </a:lnTo>
                <a:lnTo>
                  <a:pt x="375665" y="206375"/>
                </a:lnTo>
                <a:lnTo>
                  <a:pt x="381507" y="195072"/>
                </a:lnTo>
                <a:lnTo>
                  <a:pt x="370278" y="189241"/>
                </a:lnTo>
                <a:close/>
              </a:path>
              <a:path w="434975" h="230505">
                <a:moveTo>
                  <a:pt x="384937" y="161036"/>
                </a:moveTo>
                <a:lnTo>
                  <a:pt x="370278" y="189241"/>
                </a:lnTo>
                <a:lnTo>
                  <a:pt x="381507" y="195072"/>
                </a:lnTo>
                <a:lnTo>
                  <a:pt x="375665" y="206375"/>
                </a:lnTo>
                <a:lnTo>
                  <a:pt x="417834" y="206375"/>
                </a:lnTo>
                <a:lnTo>
                  <a:pt x="384937" y="161036"/>
                </a:lnTo>
                <a:close/>
              </a:path>
              <a:path w="434975" h="230505">
                <a:moveTo>
                  <a:pt x="5841" y="0"/>
                </a:moveTo>
                <a:lnTo>
                  <a:pt x="0" y="11176"/>
                </a:lnTo>
                <a:lnTo>
                  <a:pt x="364413" y="200527"/>
                </a:lnTo>
                <a:lnTo>
                  <a:pt x="370278" y="189241"/>
                </a:lnTo>
                <a:lnTo>
                  <a:pt x="58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00215" y="1401699"/>
            <a:ext cx="2736341" cy="25313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130679" y="1398774"/>
            <a:ext cx="4692015" cy="762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200" spc="-10">
                <a:solidFill>
                  <a:srgbClr val="FF0000"/>
                </a:solidFill>
                <a:latin typeface="Franklin Gothic Book"/>
                <a:cs typeface="Franklin Gothic Book"/>
              </a:rPr>
              <a:t>InAs</a:t>
            </a:r>
            <a:endParaRPr sz="1200">
              <a:latin typeface="Franklin Gothic Book"/>
              <a:cs typeface="Franklin Gothic Book"/>
            </a:endParaRPr>
          </a:p>
          <a:p>
            <a:pPr marL="12700" indent="2160270">
              <a:lnSpc>
                <a:spcPct val="100000"/>
              </a:lnSpc>
              <a:spcBef>
                <a:spcPts val="175"/>
              </a:spcBef>
            </a:pPr>
            <a:r>
              <a:rPr dirty="0" sz="1200" spc="-10">
                <a:solidFill>
                  <a:srgbClr val="FF0000"/>
                </a:solidFill>
                <a:latin typeface="Franklin Gothic Book"/>
                <a:cs typeface="Franklin Gothic Book"/>
              </a:rPr>
              <a:t>InAs</a:t>
            </a:r>
            <a:endParaRPr sz="12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C00000"/>
                </a:solidFill>
                <a:latin typeface="Franklin Gothic Book"/>
                <a:cs typeface="Franklin Gothic Book"/>
              </a:rPr>
              <a:t>1</a:t>
            </a:r>
            <a:r>
              <a:rPr dirty="0" sz="1100">
                <a:solidFill>
                  <a:srgbClr val="C00000"/>
                </a:solidFill>
                <a:latin typeface="Franklin Gothic Book"/>
                <a:cs typeface="Franklin Gothic Book"/>
              </a:rPr>
              <a:t>0</a:t>
            </a:r>
            <a:r>
              <a:rPr dirty="0" sz="1100" spc="-1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100" spc="-5">
                <a:solidFill>
                  <a:srgbClr val="C00000"/>
                </a:solidFill>
                <a:latin typeface="Franklin Gothic Book"/>
                <a:cs typeface="Franklin Gothic Book"/>
              </a:rPr>
              <a:t>perio</a:t>
            </a:r>
            <a:r>
              <a:rPr dirty="0" sz="1100">
                <a:solidFill>
                  <a:srgbClr val="C00000"/>
                </a:solidFill>
                <a:latin typeface="Franklin Gothic Book"/>
                <a:cs typeface="Franklin Gothic Book"/>
              </a:rPr>
              <a:t>d</a:t>
            </a:r>
            <a:r>
              <a:rPr dirty="0" sz="1100" spc="-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1100">
                <a:solidFill>
                  <a:srgbClr val="C00000"/>
                </a:solidFill>
                <a:latin typeface="Franklin Gothic Book"/>
                <a:cs typeface="Franklin Gothic Book"/>
              </a:rPr>
              <a:t>InS</a:t>
            </a:r>
            <a:r>
              <a:rPr dirty="0" sz="1100" spc="-10">
                <a:solidFill>
                  <a:srgbClr val="C00000"/>
                </a:solidFill>
                <a:latin typeface="Franklin Gothic Book"/>
                <a:cs typeface="Franklin Gothic Book"/>
              </a:rPr>
              <a:t>b</a:t>
            </a:r>
            <a:r>
              <a:rPr dirty="0" sz="1100">
                <a:solidFill>
                  <a:srgbClr val="C00000"/>
                </a:solidFill>
                <a:latin typeface="Franklin Gothic Book"/>
                <a:cs typeface="Franklin Gothic Book"/>
              </a:rPr>
              <a:t>/InAs</a:t>
            </a:r>
            <a:endParaRPr sz="11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91329" y="3210556"/>
            <a:ext cx="2984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0000"/>
                </a:solidFill>
                <a:latin typeface="Franklin Gothic Book"/>
                <a:cs typeface="Franklin Gothic Book"/>
              </a:rPr>
              <a:t>InAs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16216" y="3282438"/>
            <a:ext cx="2984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FF0000"/>
                </a:solidFill>
                <a:latin typeface="Franklin Gothic Book"/>
                <a:cs typeface="Franklin Gothic Book"/>
              </a:rPr>
              <a:t>InAs</a:t>
            </a:r>
            <a:endParaRPr sz="1200">
              <a:latin typeface="Franklin Gothic Book"/>
              <a:cs typeface="Franklin Gothic Book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246176" y="1469034"/>
          <a:ext cx="1729739" cy="2313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007"/>
              </a:tblGrid>
              <a:tr h="276162"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InAs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43086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5926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3086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2079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2207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1712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2397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1966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3086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1735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3086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1699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2297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130412">
                <a:tc>
                  <a:txBody>
                    <a:bodyPr/>
                    <a:lstStyle/>
                    <a:p>
                      <a:pPr/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2297">
                      <a:solidFill>
                        <a:srgbClr val="FF0000"/>
                      </a:solidFill>
                      <a:prstDash val="solid"/>
                    </a:lnT>
                    <a:lnB w="43086">
                      <a:solidFill>
                        <a:srgbClr val="FF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227054">
                <a:tc>
                  <a:txBody>
                    <a:bodyPr/>
                    <a:lstStyle/>
                    <a:p>
                      <a:pPr algn="ctr" marL="3810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InAs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43086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33108"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InAs</a:t>
                      </a:r>
                      <a:r>
                        <a:rPr dirty="0" sz="1200" spc="-1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b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dirty="0" sz="1200" spc="30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200" spc="-25"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er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277736"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InAs</a:t>
                      </a:r>
                      <a:r>
                        <a:rPr dirty="0" sz="1200" spc="-1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200" spc="-5"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ubstra</a:t>
                      </a:r>
                      <a:r>
                        <a:rPr dirty="0" sz="1200" spc="-25"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200">
                          <a:latin typeface="Franklin Gothic Book"/>
                          <a:cs typeface="Franklin Gothic Book"/>
                        </a:rPr>
                        <a:t>e</a:t>
                      </a:r>
                      <a:endParaRPr sz="12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9971" y="25907"/>
            <a:ext cx="338327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1983" y="22859"/>
            <a:ext cx="902207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07680" y="22859"/>
            <a:ext cx="33832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9495" y="22859"/>
            <a:ext cx="803148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59" y="457200"/>
            <a:ext cx="8526780" cy="864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86400" y="22859"/>
            <a:ext cx="1837944" cy="4023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73301" y="23875"/>
            <a:ext cx="184150" cy="349250"/>
          </a:xfrm>
          <a:custGeom>
            <a:avLst/>
            <a:gdLst/>
            <a:ahLst/>
            <a:cxnLst/>
            <a:rect l="l" t="t" r="r" b="b"/>
            <a:pathLst>
              <a:path w="184150" h="349250">
                <a:moveTo>
                  <a:pt x="0" y="0"/>
                </a:moveTo>
                <a:lnTo>
                  <a:pt x="38720" y="1416"/>
                </a:lnTo>
                <a:lnTo>
                  <a:pt x="80463" y="7844"/>
                </a:lnTo>
                <a:lnTo>
                  <a:pt x="92075" y="15240"/>
                </a:lnTo>
                <a:lnTo>
                  <a:pt x="92075" y="159257"/>
                </a:lnTo>
                <a:lnTo>
                  <a:pt x="94286" y="162591"/>
                </a:lnTo>
                <a:lnTo>
                  <a:pt x="100602" y="165685"/>
                </a:lnTo>
                <a:lnTo>
                  <a:pt x="139396" y="172675"/>
                </a:lnTo>
                <a:lnTo>
                  <a:pt x="184150" y="174625"/>
                </a:lnTo>
                <a:lnTo>
                  <a:pt x="163981" y="174992"/>
                </a:lnTo>
                <a:lnTo>
                  <a:pt x="145374" y="176041"/>
                </a:lnTo>
                <a:lnTo>
                  <a:pt x="103660" y="182469"/>
                </a:lnTo>
                <a:lnTo>
                  <a:pt x="92075" y="189865"/>
                </a:lnTo>
                <a:lnTo>
                  <a:pt x="92075" y="333883"/>
                </a:lnTo>
                <a:lnTo>
                  <a:pt x="44770" y="347290"/>
                </a:lnTo>
                <a:lnTo>
                  <a:pt x="0" y="349250"/>
                </a:lnTo>
              </a:path>
            </a:pathLst>
          </a:custGeom>
          <a:ln w="9525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9514" y="1412747"/>
            <a:ext cx="3024378" cy="18722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12235" y="1549019"/>
            <a:ext cx="852042" cy="205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70883" y="1664525"/>
            <a:ext cx="72181" cy="238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50938" y="1545082"/>
            <a:ext cx="696803" cy="2126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42357" y="1549019"/>
            <a:ext cx="1039395" cy="2573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03448" y="1365503"/>
            <a:ext cx="1248155" cy="460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082796" y="1365503"/>
            <a:ext cx="445008" cy="4602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58996" y="1365503"/>
            <a:ext cx="1167384" cy="4602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73202" y="2064759"/>
            <a:ext cx="8793480" cy="4690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30200">
              <a:lnSpc>
                <a:spcPct val="100000"/>
              </a:lnSpc>
            </a:pPr>
            <a:r>
              <a:rPr dirty="0" sz="2400" spc="-2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2400" spc="-25">
                <a:solidFill>
                  <a:srgbClr val="FF0000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10">
                <a:solidFill>
                  <a:srgbClr val="FF0000"/>
                </a:solidFill>
                <a:latin typeface="Franklin Gothic Book"/>
                <a:cs typeface="Franklin Gothic Book"/>
              </a:rPr>
              <a:t>jecti</a:t>
            </a:r>
            <a:r>
              <a:rPr dirty="0" sz="2400" spc="-50">
                <a:solidFill>
                  <a:srgbClr val="FF0000"/>
                </a:solidFill>
                <a:latin typeface="Franklin Gothic Book"/>
                <a:cs typeface="Franklin Gothic Book"/>
              </a:rPr>
              <a:t>v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algn="just" marL="3598545" marR="762000">
              <a:lnSpc>
                <a:spcPct val="100000"/>
              </a:lnSpc>
              <a:spcBef>
                <a:spcPts val="20"/>
              </a:spcBef>
            </a:pP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alysing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5">
                <a:latin typeface="Franklin Gothic Book"/>
                <a:cs typeface="Franklin Gothic Book"/>
              </a:rPr>
              <a:t> </a:t>
            </a:r>
            <a:r>
              <a:rPr dirty="0" sz="1600" spc="0">
                <a:latin typeface="Franklin Gothic Book"/>
                <a:cs typeface="Franklin Gothic Book"/>
              </a:rPr>
              <a:t>S</a:t>
            </a:r>
            <a:r>
              <a:rPr dirty="0" sz="1600" spc="-10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st</a:t>
            </a:r>
            <a:r>
              <a:rPr dirty="0" sz="1600" spc="-20">
                <a:latin typeface="Franklin Gothic Book"/>
                <a:cs typeface="Franklin Gothic Book"/>
              </a:rPr>
              <a:t>r</a:t>
            </a:r>
            <a:r>
              <a:rPr dirty="0" sz="1600" spc="-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ution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ou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h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5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4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stu</a:t>
            </a:r>
            <a:r>
              <a:rPr dirty="0" sz="1600" spc="-5">
                <a:latin typeface="Franklin Gothic Book"/>
                <a:cs typeface="Franklin Gothic Book"/>
              </a:rPr>
              <a:t>d</a:t>
            </a:r>
            <a:r>
              <a:rPr dirty="0" sz="1600" spc="-10">
                <a:latin typeface="Franklin Gothic Book"/>
                <a:cs typeface="Franklin Gothic Book"/>
              </a:rPr>
              <a:t>y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4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of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</a:t>
            </a:r>
            <a:r>
              <a:rPr dirty="0" sz="1600" spc="-15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ty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mic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c</a:t>
            </a:r>
            <a:r>
              <a:rPr dirty="0" sz="1600" spc="-10">
                <a:latin typeface="Franklin Gothic Book"/>
                <a:cs typeface="Franklin Gothic Book"/>
              </a:rPr>
              <a:t>olumn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esolut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1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H</a:t>
            </a:r>
            <a:r>
              <a:rPr dirty="0" sz="1600" spc="-10">
                <a:latin typeface="Franklin Gothic Book"/>
                <a:cs typeface="Franklin Gothic Book"/>
              </a:rPr>
              <a:t>AADF</a:t>
            </a:r>
            <a:r>
              <a:rPr dirty="0" sz="1600" spc="-10">
                <a:latin typeface="Franklin Gothic Book"/>
                <a:cs typeface="Franklin Gothic Book"/>
              </a:rPr>
              <a:t> im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1250">
              <a:latin typeface="Times New Roman"/>
              <a:cs typeface="Times New Roman"/>
            </a:endParaRPr>
          </a:p>
          <a:p>
            <a:pPr marL="117475" marR="5673725" indent="-105410">
              <a:lnSpc>
                <a:spcPct val="100000"/>
              </a:lnSpc>
            </a:pPr>
            <a:r>
              <a:rPr dirty="0" sz="1400" spc="-25">
                <a:solidFill>
                  <a:srgbClr val="458D46"/>
                </a:solidFill>
                <a:latin typeface="Franklin Gothic Book"/>
                <a:cs typeface="Franklin Gothic Book"/>
              </a:rPr>
              <a:t>At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omic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d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u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mbbells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within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I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Sb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/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I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As</a:t>
            </a:r>
            <a:r>
              <a:rPr dirty="0" sz="1400" spc="1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QDs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 l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y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er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(JEO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L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JE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30">
                <a:solidFill>
                  <a:srgbClr val="458D46"/>
                </a:solidFill>
                <a:latin typeface="Franklin Gothic Book"/>
                <a:cs typeface="Franklin Gothic Book"/>
              </a:rPr>
              <a:t>-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M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2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00F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at</a:t>
            </a:r>
            <a:r>
              <a:rPr dirty="0" sz="1400" spc="-1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200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35">
                <a:solidFill>
                  <a:srgbClr val="458D46"/>
                </a:solidFill>
                <a:latin typeface="Franklin Gothic Book"/>
                <a:cs typeface="Franklin Gothic Book"/>
              </a:rPr>
              <a:t>k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eV)</a:t>
            </a:r>
            <a:endParaRPr sz="1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4174490" marR="1747520">
              <a:lnSpc>
                <a:spcPct val="100000"/>
              </a:lnSpc>
              <a:spcBef>
                <a:spcPts val="935"/>
              </a:spcBef>
            </a:pPr>
            <a:r>
              <a:rPr dirty="0" sz="1800" spc="-15">
                <a:latin typeface="Franklin Gothic Book"/>
                <a:cs typeface="Franklin Gothic Book"/>
              </a:rPr>
              <a:t>Th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>
                <a:latin typeface="Franklin Gothic Book"/>
                <a:cs typeface="Franklin Gothic Book"/>
              </a:rPr>
              <a:t>sity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</a:t>
            </a:r>
            <a:r>
              <a:rPr dirty="0" sz="1800" spc="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at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H</a:t>
            </a:r>
            <a:r>
              <a:rPr dirty="0" sz="1800" spc="-25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5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age</a:t>
            </a:r>
            <a:r>
              <a:rPr dirty="0" sz="1800">
                <a:latin typeface="Franklin Gothic Book"/>
                <a:cs typeface="Franklin Gothic Book"/>
              </a:rPr>
              <a:t>s 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s 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5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opo</a:t>
            </a:r>
            <a:r>
              <a:rPr dirty="0" sz="1800" spc="45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5">
                <a:latin typeface="Franklin Gothic Book"/>
                <a:cs typeface="Franklin Gothic Book"/>
              </a:rPr>
              <a:t>a</a:t>
            </a:r>
            <a:r>
              <a:rPr dirty="0" sz="1800">
                <a:latin typeface="Franklin Gothic Book"/>
                <a:cs typeface="Franklin Gothic Book"/>
              </a:rPr>
              <a:t>l</a:t>
            </a:r>
            <a:r>
              <a:rPr dirty="0" sz="1800" spc="20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the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-25">
                <a:latin typeface="Franklin Gothic Book"/>
                <a:cs typeface="Franklin Gothic Book"/>
              </a:rPr>
              <a:t>q</a:t>
            </a:r>
            <a:r>
              <a:rPr dirty="0" sz="1800" spc="-10">
                <a:latin typeface="Franklin Gothic Book"/>
                <a:cs typeface="Franklin Gothic Book"/>
              </a:rPr>
              <a:t>u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ed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age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omic</a:t>
            </a:r>
            <a:r>
              <a:rPr dirty="0" sz="1800" spc="-10">
                <a:latin typeface="Franklin Gothic Book"/>
                <a:cs typeface="Franklin Gothic Book"/>
              </a:rPr>
              <a:t> n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mber</a:t>
            </a:r>
            <a:r>
              <a:rPr dirty="0" sz="1800" spc="-2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(Z</a:t>
            </a:r>
            <a:r>
              <a:rPr dirty="0" sz="1800">
                <a:latin typeface="Franklin Gothic Book"/>
                <a:cs typeface="Franklin Gothic Book"/>
              </a:rPr>
              <a:t>)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of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5">
                <a:latin typeface="Franklin Gothic Book"/>
                <a:cs typeface="Franklin Gothic Book"/>
              </a:rPr>
              <a:t>oms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an</a:t>
            </a:r>
            <a:r>
              <a:rPr dirty="0" sz="1800" spc="-10">
                <a:latin typeface="Franklin Gothic Book"/>
                <a:cs typeface="Franklin Gothic Book"/>
              </a:rPr>
              <a:t> a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omic</a:t>
            </a:r>
            <a:r>
              <a:rPr dirty="0" sz="1800" spc="-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col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mn,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~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Z</a:t>
            </a:r>
            <a:r>
              <a:rPr dirty="0" baseline="25462" sz="1800" spc="7">
                <a:latin typeface="Franklin Gothic Book"/>
                <a:cs typeface="Franklin Gothic Book"/>
              </a:rPr>
              <a:t>2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2300">
              <a:latin typeface="Times New Roman"/>
              <a:cs typeface="Times New Roman"/>
            </a:endParaRPr>
          </a:p>
          <a:p>
            <a:pPr marL="580390">
              <a:lnSpc>
                <a:spcPct val="100000"/>
              </a:lnSpc>
            </a:pP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Ideal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eleme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tal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o</a:t>
            </a:r>
            <a:r>
              <a:rPr dirty="0" sz="1400" spc="10">
                <a:solidFill>
                  <a:srgbClr val="458D46"/>
                </a:solidFill>
                <a:latin typeface="Franklin Gothic Book"/>
                <a:cs typeface="Franklin Gothic Book"/>
              </a:rPr>
              <a:t>f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ile</a:t>
            </a:r>
            <a:endParaRPr sz="14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9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baseline="37037" sz="1800" spc="-555">
                <a:solidFill>
                  <a:srgbClr val="888888"/>
                </a:solidFill>
                <a:latin typeface="Franklin Gothic Book"/>
                <a:cs typeface="Franklin Gothic Book"/>
              </a:rPr>
              <a:t>7</a:t>
            </a:r>
            <a:r>
              <a:rPr dirty="0" sz="1800">
                <a:latin typeface="Franklin Gothic Book"/>
                <a:cs typeface="Franklin Gothic Book"/>
              </a:rPr>
              <a:t>7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865">
                <a:latin typeface="Franklin Gothic Book"/>
                <a:cs typeface="Franklin Gothic Book"/>
              </a:rPr>
              <a:t>1</a:t>
            </a:r>
            <a:r>
              <a:rPr dirty="0" baseline="9259" sz="1800">
                <a:solidFill>
                  <a:srgbClr val="D28E27"/>
                </a:solidFill>
                <a:latin typeface="Franklin Gothic Book"/>
                <a:cs typeface="Franklin Gothic Book"/>
              </a:rPr>
              <a:t>7</a:t>
            </a:r>
            <a:r>
              <a:rPr dirty="0" baseline="9259" sz="1800" spc="-20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1173" y="130932"/>
            <a:ext cx="4483100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  <a:tabLst>
                <a:tab pos="1729739" algn="l"/>
                <a:tab pos="3783965" algn="l"/>
              </a:tabLst>
            </a:pPr>
            <a:r>
              <a:rPr dirty="0" baseline="3086" sz="2700" spc="-7">
                <a:solidFill>
                  <a:srgbClr val="FFFFFF"/>
                </a:solidFill>
                <a:latin typeface="Calibri"/>
                <a:cs typeface="Calibri"/>
              </a:rPr>
              <a:t>Object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baseline="3086" sz="27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ethodo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baseline="3086" sz="2700" spc="-37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3086" sz="27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3086" sz="2700" spc="-7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lts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18221" y="128523"/>
            <a:ext cx="1209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5323" y="128523"/>
            <a:ext cx="11849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6042" y="571755"/>
            <a:ext cx="3823970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InS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/In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QD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fo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LED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/lasers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57571" y="1365503"/>
            <a:ext cx="1415796" cy="460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004559" y="1365503"/>
            <a:ext cx="446532" cy="46024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79514" y="4005033"/>
            <a:ext cx="3024378" cy="19442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9971" y="25907"/>
            <a:ext cx="338327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1983" y="22859"/>
            <a:ext cx="902207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07680" y="22859"/>
            <a:ext cx="33832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9495" y="22859"/>
            <a:ext cx="803148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92490" y="6460893"/>
            <a:ext cx="574040" cy="294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37037" sz="1800" spc="-555">
                <a:solidFill>
                  <a:srgbClr val="888888"/>
                </a:solidFill>
                <a:latin typeface="Franklin Gothic Book"/>
                <a:cs typeface="Franklin Gothic Book"/>
              </a:rPr>
              <a:t>8</a:t>
            </a:r>
            <a:r>
              <a:rPr dirty="0" sz="1800">
                <a:latin typeface="Franklin Gothic Book"/>
                <a:cs typeface="Franklin Gothic Book"/>
              </a:rPr>
              <a:t>8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865">
                <a:latin typeface="Franklin Gothic Book"/>
                <a:cs typeface="Franklin Gothic Book"/>
              </a:rPr>
              <a:t>1</a:t>
            </a:r>
            <a:r>
              <a:rPr dirty="0" baseline="9259" sz="1800">
                <a:solidFill>
                  <a:srgbClr val="D28E27"/>
                </a:solidFill>
                <a:latin typeface="Franklin Gothic Book"/>
                <a:cs typeface="Franklin Gothic Book"/>
              </a:rPr>
              <a:t>8</a:t>
            </a:r>
            <a:r>
              <a:rPr dirty="0" baseline="9259" sz="1800" spc="-20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1173" y="130932"/>
            <a:ext cx="4483100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55"/>
              </a:lnSpc>
              <a:tabLst>
                <a:tab pos="1729739" algn="l"/>
                <a:tab pos="3783965" algn="l"/>
              </a:tabLst>
            </a:pPr>
            <a:r>
              <a:rPr dirty="0" baseline="3086" sz="2700" spc="-7">
                <a:solidFill>
                  <a:srgbClr val="FFFFFF"/>
                </a:solidFill>
                <a:latin typeface="Calibri"/>
                <a:cs typeface="Calibri"/>
              </a:rPr>
              <a:t>Object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baseline="3086" sz="27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ethodo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baseline="3086" sz="2700" spc="-37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3086" sz="27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3086" sz="2700" spc="-7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lts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18221" y="128523"/>
            <a:ext cx="1209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25323" y="128523"/>
            <a:ext cx="118491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859" y="457200"/>
            <a:ext cx="8526780" cy="864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376042" y="571755"/>
            <a:ext cx="3823970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InS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/In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QD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fo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LED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/lasers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86400" y="22859"/>
            <a:ext cx="1837944" cy="4023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73301" y="23875"/>
            <a:ext cx="184150" cy="349250"/>
          </a:xfrm>
          <a:custGeom>
            <a:avLst/>
            <a:gdLst/>
            <a:ahLst/>
            <a:cxnLst/>
            <a:rect l="l" t="t" r="r" b="b"/>
            <a:pathLst>
              <a:path w="184150" h="349250">
                <a:moveTo>
                  <a:pt x="0" y="0"/>
                </a:moveTo>
                <a:lnTo>
                  <a:pt x="38720" y="1416"/>
                </a:lnTo>
                <a:lnTo>
                  <a:pt x="80463" y="7844"/>
                </a:lnTo>
                <a:lnTo>
                  <a:pt x="92075" y="15240"/>
                </a:lnTo>
                <a:lnTo>
                  <a:pt x="92075" y="159257"/>
                </a:lnTo>
                <a:lnTo>
                  <a:pt x="94286" y="162591"/>
                </a:lnTo>
                <a:lnTo>
                  <a:pt x="100602" y="165685"/>
                </a:lnTo>
                <a:lnTo>
                  <a:pt x="139396" y="172675"/>
                </a:lnTo>
                <a:lnTo>
                  <a:pt x="184150" y="174625"/>
                </a:lnTo>
                <a:lnTo>
                  <a:pt x="163981" y="174992"/>
                </a:lnTo>
                <a:lnTo>
                  <a:pt x="145374" y="176041"/>
                </a:lnTo>
                <a:lnTo>
                  <a:pt x="103660" y="182469"/>
                </a:lnTo>
                <a:lnTo>
                  <a:pt x="92075" y="189865"/>
                </a:lnTo>
                <a:lnTo>
                  <a:pt x="92075" y="333883"/>
                </a:lnTo>
                <a:lnTo>
                  <a:pt x="44770" y="347290"/>
                </a:lnTo>
                <a:lnTo>
                  <a:pt x="0" y="349250"/>
                </a:lnTo>
              </a:path>
            </a:pathLst>
          </a:custGeom>
          <a:ln w="9525">
            <a:solidFill>
              <a:srgbClr val="4579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0216" y="1545082"/>
            <a:ext cx="1805473" cy="2588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58973" y="1545082"/>
            <a:ext cx="1027639" cy="2645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54095" y="1549019"/>
            <a:ext cx="1308112" cy="254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42900" y="1365503"/>
            <a:ext cx="2205228" cy="4602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79320" y="1365503"/>
            <a:ext cx="438912" cy="4602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249423" y="1365503"/>
            <a:ext cx="1415796" cy="460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96411" y="1365503"/>
            <a:ext cx="438912" cy="4602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66515" y="1365503"/>
            <a:ext cx="1690115" cy="4602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87823" y="1365503"/>
            <a:ext cx="446531" cy="4602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74370" y="4715392"/>
            <a:ext cx="3361054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S.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I.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Moli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a,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D. 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L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.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Sales,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4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.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L. Galindo,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D.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5">
                <a:solidFill>
                  <a:srgbClr val="458D46"/>
                </a:solidFill>
                <a:latin typeface="Franklin Gothic Book"/>
                <a:cs typeface="Franklin Gothic Book"/>
              </a:rPr>
              <a:t>F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u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s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t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-70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,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95">
                <a:solidFill>
                  <a:srgbClr val="458D46"/>
                </a:solidFill>
                <a:latin typeface="Franklin Gothic Book"/>
                <a:cs typeface="Franklin Gothic Book"/>
              </a:rPr>
              <a:t>Y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.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Go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zále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z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,</a:t>
            </a:r>
            <a:r>
              <a:rPr dirty="0" sz="1400" spc="-5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B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.</a:t>
            </a:r>
            <a:r>
              <a:rPr dirty="0" sz="1400" spc="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Alé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,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L. Go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zále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z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,</a:t>
            </a:r>
            <a:r>
              <a:rPr dirty="0" sz="1400" spc="-5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M.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50">
                <a:solidFill>
                  <a:srgbClr val="458D46"/>
                </a:solidFill>
                <a:latin typeface="Franklin Gothic Book"/>
                <a:cs typeface="Franklin Gothic Book"/>
              </a:rPr>
              <a:t>V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arela</a:t>
            </a:r>
            <a:r>
              <a:rPr dirty="0" sz="1400" spc="-4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and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S.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J. 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n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y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coo</a:t>
            </a:r>
            <a:r>
              <a:rPr dirty="0" sz="1400" spc="20">
                <a:solidFill>
                  <a:srgbClr val="458D46"/>
                </a:solidFill>
                <a:latin typeface="Franklin Gothic Book"/>
                <a:cs typeface="Franklin Gothic Book"/>
              </a:rPr>
              <a:t>k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,</a:t>
            </a:r>
            <a:r>
              <a:rPr dirty="0" sz="1400" spc="-4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i="1">
                <a:solidFill>
                  <a:srgbClr val="458D46"/>
                </a:solidFill>
                <a:latin typeface="Franklin Gothic Book"/>
                <a:cs typeface="Franklin Gothic Book"/>
              </a:rPr>
              <a:t>Ult</a:t>
            </a:r>
            <a:r>
              <a:rPr dirty="0" sz="1400" spc="5" i="1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 i="1">
                <a:solidFill>
                  <a:srgbClr val="458D46"/>
                </a:solidFill>
                <a:latin typeface="Franklin Gothic Book"/>
                <a:cs typeface="Franklin Gothic Book"/>
              </a:rPr>
              <a:t>am</a:t>
            </a:r>
            <a:r>
              <a:rPr dirty="0" sz="1400" spc="-5" i="1">
                <a:solidFill>
                  <a:srgbClr val="458D46"/>
                </a:solidFill>
                <a:latin typeface="Franklin Gothic Book"/>
                <a:cs typeface="Franklin Gothic Book"/>
              </a:rPr>
              <a:t>ic</a:t>
            </a:r>
            <a:r>
              <a:rPr dirty="0" sz="1400" spc="-15" i="1">
                <a:solidFill>
                  <a:srgbClr val="458D46"/>
                </a:solidFill>
                <a:latin typeface="Franklin Gothic Book"/>
                <a:cs typeface="Franklin Gothic Book"/>
              </a:rPr>
              <a:t>r</a:t>
            </a:r>
            <a:r>
              <a:rPr dirty="0" sz="1400" i="1">
                <a:solidFill>
                  <a:srgbClr val="458D46"/>
                </a:solidFill>
                <a:latin typeface="Franklin Gothic Book"/>
                <a:cs typeface="Franklin Gothic Book"/>
              </a:rPr>
              <a:t>os</a:t>
            </a:r>
            <a:r>
              <a:rPr dirty="0" sz="1400" spc="-10" i="1">
                <a:solidFill>
                  <a:srgbClr val="458D46"/>
                </a:solidFill>
                <a:latin typeface="Franklin Gothic Book"/>
                <a:cs typeface="Franklin Gothic Book"/>
              </a:rPr>
              <a:t>c</a:t>
            </a:r>
            <a:r>
              <a:rPr dirty="0" sz="1400" i="1">
                <a:solidFill>
                  <a:srgbClr val="458D46"/>
                </a:solidFill>
                <a:latin typeface="Franklin Gothic Book"/>
                <a:cs typeface="Franklin Gothic Book"/>
              </a:rPr>
              <a:t>o</a:t>
            </a:r>
            <a:r>
              <a:rPr dirty="0" sz="1400" spc="-20" i="1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 spc="-55" i="1">
                <a:solidFill>
                  <a:srgbClr val="458D46"/>
                </a:solidFill>
                <a:latin typeface="Franklin Gothic Book"/>
                <a:cs typeface="Franklin Gothic Book"/>
              </a:rPr>
              <a:t>y</a:t>
            </a:r>
            <a:r>
              <a:rPr dirty="0" sz="1400" i="1">
                <a:solidFill>
                  <a:srgbClr val="458D46"/>
                </a:solidFill>
                <a:latin typeface="Franklin Gothic Book"/>
                <a:cs typeface="Franklin Gothic Book"/>
              </a:rPr>
              <a:t>,</a:t>
            </a:r>
            <a:r>
              <a:rPr dirty="0" sz="1400" i="1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v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ol.</a:t>
            </a:r>
            <a:r>
              <a:rPr dirty="0" sz="1400" spc="-3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45">
                <a:solidFill>
                  <a:srgbClr val="458D46"/>
                </a:solidFill>
                <a:latin typeface="Franklin Gothic Book"/>
                <a:cs typeface="Franklin Gothic Book"/>
              </a:rPr>
              <a:t>1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09,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 spc="-10">
                <a:solidFill>
                  <a:srgbClr val="458D46"/>
                </a:solidFill>
                <a:latin typeface="Franklin Gothic Book"/>
                <a:cs typeface="Franklin Gothic Book"/>
              </a:rPr>
              <a:t>p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.</a:t>
            </a:r>
            <a:r>
              <a:rPr dirty="0" sz="1400" spc="5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95">
                <a:solidFill>
                  <a:srgbClr val="458D46"/>
                </a:solidFill>
                <a:latin typeface="Franklin Gothic Book"/>
                <a:cs typeface="Franklin Gothic Book"/>
              </a:rPr>
              <a:t>1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7</a:t>
            </a:r>
            <a:r>
              <a:rPr dirty="0" sz="1400" spc="10">
                <a:solidFill>
                  <a:srgbClr val="458D46"/>
                </a:solidFill>
                <a:latin typeface="Franklin Gothic Book"/>
                <a:cs typeface="Franklin Gothic Book"/>
              </a:rPr>
              <a:t>2</a:t>
            </a:r>
            <a:r>
              <a:rPr dirty="0" sz="1400" spc="-5">
                <a:solidFill>
                  <a:srgbClr val="458D46"/>
                </a:solidFill>
                <a:latin typeface="Franklin Gothic Book"/>
                <a:cs typeface="Franklin Gothic Book"/>
              </a:rPr>
              <a:t>-</a:t>
            </a:r>
            <a:r>
              <a:rPr dirty="0" sz="1400" spc="-95">
                <a:solidFill>
                  <a:srgbClr val="458D46"/>
                </a:solidFill>
                <a:latin typeface="Franklin Gothic Book"/>
                <a:cs typeface="Franklin Gothic Book"/>
              </a:rPr>
              <a:t>1</a:t>
            </a:r>
            <a:r>
              <a:rPr dirty="0" sz="1400" spc="-95">
                <a:solidFill>
                  <a:srgbClr val="458D46"/>
                </a:solidFill>
                <a:latin typeface="Franklin Gothic Book"/>
                <a:cs typeface="Franklin Gothic Book"/>
              </a:rPr>
              <a:t>7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6,</a:t>
            </a:r>
            <a:r>
              <a:rPr dirty="0" sz="1400" spc="-20">
                <a:solidFill>
                  <a:srgbClr val="458D46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458D46"/>
                </a:solidFill>
                <a:latin typeface="Franklin Gothic Book"/>
                <a:cs typeface="Franklin Gothic Book"/>
              </a:rPr>
              <a:t>2009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7537" y="1916810"/>
            <a:ext cx="3867150" cy="221094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72000" y="1916810"/>
            <a:ext cx="3571875" cy="22829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507484" y="4304404"/>
            <a:ext cx="4450715" cy="1828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>
                <a:solidFill>
                  <a:srgbClr val="FF0000"/>
                </a:solidFill>
                <a:latin typeface="Franklin Gothic Book"/>
                <a:cs typeface="Franklin Gothic Book"/>
              </a:rPr>
              <a:t>M</a:t>
            </a:r>
            <a:r>
              <a:rPr dirty="0" sz="2400" spc="-3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400" spc="-15">
                <a:solidFill>
                  <a:srgbClr val="FF0000"/>
                </a:solidFill>
                <a:latin typeface="Franklin Gothic Book"/>
                <a:cs typeface="Franklin Gothic Book"/>
              </a:rPr>
              <a:t>tho</a:t>
            </a:r>
            <a:r>
              <a:rPr dirty="0" sz="2400" spc="-10">
                <a:solidFill>
                  <a:srgbClr val="FF0000"/>
                </a:solidFill>
                <a:latin typeface="Franklin Gothic Book"/>
                <a:cs typeface="Franklin Gothic Book"/>
              </a:rPr>
              <a:t>d</a:t>
            </a:r>
            <a:r>
              <a:rPr dirty="0" sz="240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2400">
              <a:latin typeface="Franklin Gothic Book"/>
              <a:cs typeface="Franklin Gothic Book"/>
            </a:endParaRPr>
          </a:p>
          <a:p>
            <a:pPr marL="146685" indent="-133985">
              <a:lnSpc>
                <a:spcPct val="100000"/>
              </a:lnSpc>
              <a:spcBef>
                <a:spcPts val="225"/>
              </a:spcBef>
              <a:buSzPct val="112500"/>
              <a:buFont typeface="Arial"/>
              <a:buChar char="•"/>
              <a:tabLst>
                <a:tab pos="14732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tion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15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c</a:t>
            </a:r>
            <a:r>
              <a:rPr dirty="0" sz="1600">
                <a:latin typeface="Franklin Gothic Book"/>
                <a:cs typeface="Franklin Gothic Book"/>
              </a:rPr>
              <a:t>k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u</a:t>
            </a:r>
            <a:r>
              <a:rPr dirty="0" sz="1600" spc="-10">
                <a:latin typeface="Franklin Gothic Book"/>
                <a:cs typeface="Franklin Gothic Book"/>
              </a:rPr>
              <a:t>nd</a:t>
            </a:r>
            <a:r>
              <a:rPr dirty="0" sz="1600" spc="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20">
                <a:latin typeface="Franklin Gothic Book"/>
                <a:cs typeface="Franklin Gothic Book"/>
              </a:rPr>
              <a:t>g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17475" indent="-104775">
              <a:lnSpc>
                <a:spcPct val="100000"/>
              </a:lnSpc>
              <a:spcBef>
                <a:spcPts val="35"/>
              </a:spcBef>
              <a:buSzPct val="87500"/>
              <a:buFont typeface="Arial"/>
              <a:buChar char="•"/>
              <a:tabLst>
                <a:tab pos="11811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Th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ckness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cal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ration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tained</a:t>
            </a:r>
            <a:r>
              <a:rPr dirty="0" sz="1600" spc="3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im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g</a:t>
            </a:r>
            <a:r>
              <a:rPr dirty="0" sz="1600" spc="-20">
                <a:latin typeface="Franklin Gothic Book"/>
                <a:cs typeface="Franklin Gothic Book"/>
              </a:rPr>
              <a:t>e</a:t>
            </a:r>
            <a:r>
              <a:rPr dirty="0" sz="1600" spc="-5">
                <a:latin typeface="Franklin Gothic Book"/>
                <a:cs typeface="Franklin Gothic Book"/>
              </a:rPr>
              <a:t>s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buFont typeface="Arial"/>
              <a:buChar char="•"/>
              <a:tabLst>
                <a:tab pos="133350" algn="l"/>
              </a:tabLst>
            </a:pPr>
            <a:r>
              <a:rPr dirty="0" sz="1600" spc="-40">
                <a:latin typeface="Franklin Gothic Book"/>
                <a:cs typeface="Franklin Gothic Book"/>
              </a:rPr>
              <a:t>P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10">
                <a:latin typeface="Franklin Gothic Book"/>
                <a:cs typeface="Franklin Gothic Book"/>
              </a:rPr>
              <a:t>k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 spc="-25">
                <a:latin typeface="Franklin Gothic Book"/>
                <a:cs typeface="Franklin Gothic Book"/>
              </a:rPr>
              <a:t>e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ection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5">
                <a:latin typeface="Franklin Gothic Book"/>
                <a:cs typeface="Franklin Gothic Book"/>
              </a:rPr>
              <a:t>f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ind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v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dual</a:t>
            </a:r>
            <a:r>
              <a:rPr dirty="0" sz="1600" spc="-2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20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ic</a:t>
            </a:r>
            <a:r>
              <a:rPr dirty="0" sz="1600" spc="2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dum</a:t>
            </a:r>
            <a:r>
              <a:rPr dirty="0" sz="1600" spc="-20">
                <a:latin typeface="Franklin Gothic Book"/>
                <a:cs typeface="Franklin Gothic Book"/>
              </a:rPr>
              <a:t>b</a:t>
            </a:r>
            <a:r>
              <a:rPr dirty="0" sz="1600" spc="-15">
                <a:latin typeface="Franklin Gothic Book"/>
                <a:cs typeface="Franklin Gothic Book"/>
              </a:rPr>
              <a:t>b</a:t>
            </a:r>
            <a:r>
              <a:rPr dirty="0" sz="1600" spc="-10">
                <a:latin typeface="Franklin Gothic Book"/>
                <a:cs typeface="Franklin Gothic Book"/>
              </a:rPr>
              <a:t>el</a:t>
            </a:r>
            <a:r>
              <a:rPr dirty="0" sz="1600">
                <a:latin typeface="Franklin Gothic Book"/>
                <a:cs typeface="Franklin Gothic Book"/>
              </a:rPr>
              <a:t>l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34620" algn="l"/>
              </a:tabLst>
            </a:pPr>
            <a:r>
              <a:rPr dirty="0" sz="1600" spc="-10">
                <a:latin typeface="Franklin Gothic Book"/>
                <a:cs typeface="Franklin Gothic Book"/>
              </a:rPr>
              <a:t>In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ensity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p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of</a:t>
            </a:r>
            <a:r>
              <a:rPr dirty="0" sz="1600" spc="-15">
                <a:latin typeface="Franklin Gothic Book"/>
                <a:cs typeface="Franklin Gothic Book"/>
              </a:rPr>
              <a:t>i</a:t>
            </a:r>
            <a:r>
              <a:rPr dirty="0" sz="1600" spc="-15">
                <a:latin typeface="Franklin Gothic Book"/>
                <a:cs typeface="Franklin Gothic Book"/>
              </a:rPr>
              <a:t>l</a:t>
            </a:r>
            <a:r>
              <a:rPr dirty="0" sz="1600" spc="-10">
                <a:latin typeface="Franklin Gothic Book"/>
                <a:cs typeface="Franklin Gothic Book"/>
              </a:rPr>
              <a:t>ing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7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based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o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6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ionic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0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(S</a:t>
            </a:r>
            <a:r>
              <a:rPr dirty="0" sz="1600" spc="-10">
                <a:latin typeface="Franklin Gothic Book"/>
                <a:cs typeface="Franklin Gothic Book"/>
              </a:rPr>
              <a:t>b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4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d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5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As)</a:t>
            </a:r>
            <a:r>
              <a:rPr dirty="0" sz="1600" spc="-10">
                <a:latin typeface="Franklin Gothic Book"/>
                <a:cs typeface="Franklin Gothic Book"/>
              </a:rPr>
              <a:t> ele</a:t>
            </a:r>
            <a:r>
              <a:rPr dirty="0" sz="1600" spc="-25">
                <a:latin typeface="Franklin Gothic Book"/>
                <a:cs typeface="Franklin Gothic Book"/>
              </a:rPr>
              <a:t>m</a:t>
            </a:r>
            <a:r>
              <a:rPr dirty="0" sz="1600" spc="-10">
                <a:latin typeface="Franklin Gothic Book"/>
                <a:cs typeface="Franklin Gothic Book"/>
              </a:rPr>
              <a:t>ent</a:t>
            </a:r>
            <a:r>
              <a:rPr dirty="0" sz="1600" spc="-20">
                <a:latin typeface="Franklin Gothic Book"/>
                <a:cs typeface="Franklin Gothic Book"/>
              </a:rPr>
              <a:t>a</a:t>
            </a:r>
            <a:r>
              <a:rPr dirty="0" sz="1600" spc="-5">
                <a:latin typeface="Franklin Gothic Book"/>
                <a:cs typeface="Franklin Gothic Book"/>
              </a:rPr>
              <a:t>l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20">
                <a:latin typeface="Franklin Gothic Book"/>
                <a:cs typeface="Franklin Gothic Book"/>
              </a:rPr>
              <a:t>v</a:t>
            </a:r>
            <a:r>
              <a:rPr dirty="0" sz="1600" spc="-10">
                <a:latin typeface="Franklin Gothic Book"/>
                <a:cs typeface="Franklin Gothic Book"/>
              </a:rPr>
              <a:t>ariation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acc</a:t>
            </a:r>
            <a:r>
              <a:rPr dirty="0" sz="1600" spc="-20">
                <a:latin typeface="Franklin Gothic Book"/>
                <a:cs typeface="Franklin Gothic Book"/>
              </a:rPr>
              <a:t>o</a:t>
            </a:r>
            <a:r>
              <a:rPr dirty="0" sz="1600" spc="-35">
                <a:latin typeface="Franklin Gothic Book"/>
                <a:cs typeface="Franklin Gothic Book"/>
              </a:rPr>
              <a:t>r</a:t>
            </a:r>
            <a:r>
              <a:rPr dirty="0" sz="1600" spc="-10">
                <a:latin typeface="Franklin Gothic Book"/>
                <a:cs typeface="Franklin Gothic Book"/>
              </a:rPr>
              <a:t>dance</a:t>
            </a:r>
            <a:r>
              <a:rPr dirty="0" sz="1600" spc="35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 spc="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cation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5">
                <a:latin typeface="Franklin Gothic Book"/>
                <a:cs typeface="Franklin Gothic Book"/>
              </a:rPr>
              <a:t>(In)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  <a:p>
            <a:pPr marL="132715" indent="-120014">
              <a:lnSpc>
                <a:spcPct val="100000"/>
              </a:lnSpc>
              <a:buFont typeface="Arial"/>
              <a:buChar char="•"/>
              <a:tabLst>
                <a:tab pos="133350" algn="l"/>
              </a:tabLst>
            </a:pPr>
            <a:r>
              <a:rPr dirty="0" sz="1600" spc="-15">
                <a:latin typeface="Franklin Gothic Book"/>
                <a:cs typeface="Franklin Gothic Book"/>
              </a:rPr>
              <a:t>Corre</a:t>
            </a:r>
            <a:r>
              <a:rPr dirty="0" sz="1600" spc="-10">
                <a:latin typeface="Franklin Gothic Book"/>
                <a:cs typeface="Franklin Gothic Book"/>
              </a:rPr>
              <a:t>lating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n</a:t>
            </a:r>
            <a:r>
              <a:rPr dirty="0" sz="1600" spc="-35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e</a:t>
            </a:r>
            <a:r>
              <a:rPr dirty="0" sz="1600" spc="-20">
                <a:latin typeface="Franklin Gothic Book"/>
                <a:cs typeface="Franklin Gothic Book"/>
              </a:rPr>
              <a:t>n</a:t>
            </a:r>
            <a:r>
              <a:rPr dirty="0" sz="1600" spc="-10">
                <a:latin typeface="Franklin Gothic Book"/>
                <a:cs typeface="Franklin Gothic Book"/>
              </a:rPr>
              <a:t>s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ty</a:t>
            </a:r>
            <a:r>
              <a:rPr dirty="0" sz="1600" spc="-30">
                <a:latin typeface="Franklin Gothic Book"/>
                <a:cs typeface="Franklin Gothic Book"/>
              </a:rPr>
              <a:t> </a:t>
            </a:r>
            <a:r>
              <a:rPr dirty="0" sz="1600" spc="-30">
                <a:latin typeface="Franklin Gothic Book"/>
                <a:cs typeface="Franklin Gothic Book"/>
              </a:rPr>
              <a:t>t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5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the</a:t>
            </a:r>
            <a:r>
              <a:rPr dirty="0" sz="1600" spc="-1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Sb</a:t>
            </a:r>
            <a:r>
              <a:rPr dirty="0" sz="1600">
                <a:latin typeface="Franklin Gothic Book"/>
                <a:cs typeface="Franklin Gothic Book"/>
              </a:rPr>
              <a:t> </a:t>
            </a:r>
            <a:r>
              <a:rPr dirty="0" sz="1600" spc="-10">
                <a:latin typeface="Franklin Gothic Book"/>
                <a:cs typeface="Franklin Gothic Book"/>
              </a:rPr>
              <a:t>co</a:t>
            </a:r>
            <a:r>
              <a:rPr dirty="0" sz="1600" spc="-40">
                <a:latin typeface="Franklin Gothic Book"/>
                <a:cs typeface="Franklin Gothic Book"/>
              </a:rPr>
              <a:t>m</a:t>
            </a:r>
            <a:r>
              <a:rPr dirty="0" sz="1600" spc="-15">
                <a:latin typeface="Franklin Gothic Book"/>
                <a:cs typeface="Franklin Gothic Book"/>
              </a:rPr>
              <a:t>posit</a:t>
            </a:r>
            <a:r>
              <a:rPr dirty="0" sz="1600">
                <a:latin typeface="Franklin Gothic Book"/>
                <a:cs typeface="Franklin Gothic Book"/>
              </a:rPr>
              <a:t>i</a:t>
            </a:r>
            <a:r>
              <a:rPr dirty="0" sz="1600" spc="-10">
                <a:latin typeface="Franklin Gothic Book"/>
                <a:cs typeface="Franklin Gothic Book"/>
              </a:rPr>
              <a:t>o</a:t>
            </a:r>
            <a:r>
              <a:rPr dirty="0" sz="1600" spc="-15">
                <a:latin typeface="Franklin Gothic Book"/>
                <a:cs typeface="Franklin Gothic Book"/>
              </a:rPr>
              <a:t>n</a:t>
            </a:r>
            <a:r>
              <a:rPr dirty="0" sz="1600" spc="-5">
                <a:latin typeface="Franklin Gothic Book"/>
                <a:cs typeface="Franklin Gothic Book"/>
              </a:rPr>
              <a:t>.</a:t>
            </a:r>
            <a:endParaRPr sz="16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6884"/>
          </a:xfrm>
          <a:custGeom>
            <a:avLst/>
            <a:gdLst/>
            <a:ahLst/>
            <a:cxnLst/>
            <a:rect l="l" t="t" r="r" b="b"/>
            <a:pathLst>
              <a:path w="9144000" h="476884">
                <a:moveTo>
                  <a:pt x="0" y="476669"/>
                </a:moveTo>
                <a:lnTo>
                  <a:pt x="9144000" y="476669"/>
                </a:lnTo>
                <a:lnTo>
                  <a:pt x="9144000" y="38"/>
                </a:lnTo>
                <a:lnTo>
                  <a:pt x="0" y="38"/>
                </a:lnTo>
                <a:lnTo>
                  <a:pt x="0" y="476669"/>
                </a:lnTo>
              </a:path>
            </a:pathLst>
          </a:custGeom>
          <a:solidFill>
            <a:srgbClr val="4E3A2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81330"/>
            <a:ext cx="9144000" cy="476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29609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0" y="369328"/>
                </a:lnTo>
                <a:lnTo>
                  <a:pt x="1799970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09971" y="25907"/>
            <a:ext cx="338327" cy="353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23073" y="53708"/>
            <a:ext cx="1800225" cy="369570"/>
          </a:xfrm>
          <a:custGeom>
            <a:avLst/>
            <a:gdLst/>
            <a:ahLst/>
            <a:cxnLst/>
            <a:rect l="l" t="t" r="r" b="b"/>
            <a:pathLst>
              <a:path w="1800225" h="369570">
                <a:moveTo>
                  <a:pt x="0" y="369328"/>
                </a:moveTo>
                <a:lnTo>
                  <a:pt x="1799971" y="369328"/>
                </a:lnTo>
                <a:lnTo>
                  <a:pt x="1799971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952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91983" y="22859"/>
            <a:ext cx="902207" cy="356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07680" y="22859"/>
            <a:ext cx="338327" cy="3566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9495" y="22859"/>
            <a:ext cx="803148" cy="356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76131" y="22859"/>
            <a:ext cx="338327" cy="356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29559" y="6413568"/>
            <a:ext cx="2489835" cy="412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535161" y="6500490"/>
            <a:ext cx="5314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Franklin Gothic Book"/>
                <a:cs typeface="Franklin Gothic Book"/>
              </a:rPr>
              <a:t>9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890">
                <a:latin typeface="Franklin Gothic Book"/>
                <a:cs typeface="Franklin Gothic Book"/>
              </a:rPr>
              <a:t>1</a:t>
            </a:r>
            <a:r>
              <a:rPr dirty="0" baseline="11574" sz="1800">
                <a:solidFill>
                  <a:srgbClr val="D28E27"/>
                </a:solidFill>
                <a:latin typeface="Franklin Gothic Book"/>
                <a:cs typeface="Franklin Gothic Book"/>
              </a:rPr>
              <a:t>9</a:t>
            </a:r>
            <a:r>
              <a:rPr dirty="0" baseline="11574" sz="1800" spc="-179">
                <a:solidFill>
                  <a:srgbClr val="D28E27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32003"/>
            <a:ext cx="1833372" cy="406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815083" y="22859"/>
            <a:ext cx="1837944" cy="4023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2859" y="457200"/>
            <a:ext cx="8526780" cy="8641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86400" y="22859"/>
            <a:ext cx="1837944" cy="4023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5323" y="118232"/>
            <a:ext cx="6438900" cy="264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68500" algn="l"/>
                <a:tab pos="3685540" algn="l"/>
                <a:tab pos="5740400" algn="l"/>
              </a:tabLs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oduct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	</a:t>
            </a:r>
            <a:r>
              <a:rPr dirty="0" baseline="3086" sz="2700" spc="-7">
                <a:solidFill>
                  <a:srgbClr val="FFFFFF"/>
                </a:solidFill>
                <a:latin typeface="Calibri"/>
                <a:cs typeface="Calibri"/>
              </a:rPr>
              <a:t>Object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baseline="3086" sz="2700" spc="-1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baseline="3086" sz="27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M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ethodo</a:t>
            </a:r>
            <a:r>
              <a:rPr dirty="0" sz="1800" spc="-20">
                <a:solidFill>
                  <a:srgbClr val="FFFFFF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10">
                <a:solidFill>
                  <a:srgbClr val="FFFFFF"/>
                </a:solidFill>
                <a:latin typeface="Franklin Gothic Book"/>
                <a:cs typeface="Franklin Gothic Book"/>
              </a:rPr>
              <a:t>ogy</a:t>
            </a:r>
            <a:r>
              <a:rPr dirty="0" sz="1800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baseline="3086" sz="2700" spc="-37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baseline="3086" sz="270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baseline="3086" sz="2700" spc="-7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baseline="3086" sz="2700" spc="-15" b="1">
                <a:solidFill>
                  <a:srgbClr val="FFFFFF"/>
                </a:solidFill>
                <a:latin typeface="Calibri"/>
                <a:cs typeface="Calibri"/>
              </a:rPr>
              <a:t>lts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18221" y="128523"/>
            <a:ext cx="120967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Futur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e</a:t>
            </a:r>
            <a:r>
              <a:rPr dirty="0" sz="1800" spc="1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Goa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l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784" y="559055"/>
            <a:ext cx="724598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InS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/Ga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QD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wit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h</a:t>
            </a:r>
            <a:r>
              <a:rPr dirty="0" sz="2400" spc="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b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-base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d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barrie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-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fo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r</a:t>
            </a:r>
            <a:r>
              <a:rPr dirty="0" sz="2400" spc="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LIR</a:t>
            </a:r>
            <a:r>
              <a:rPr dirty="0" sz="2400" spc="-1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LED</a:t>
            </a:r>
            <a:r>
              <a:rPr dirty="0" sz="2400" spc="-5">
                <a:solidFill>
                  <a:srgbClr val="FFFFFF"/>
                </a:solidFill>
                <a:latin typeface="Franklin Gothic Book"/>
                <a:cs typeface="Franklin Gothic Book"/>
              </a:rPr>
              <a:t>s</a:t>
            </a:r>
            <a:r>
              <a:rPr dirty="0" sz="2400">
                <a:solidFill>
                  <a:srgbClr val="FFFFFF"/>
                </a:solidFill>
                <a:latin typeface="Franklin Gothic Book"/>
                <a:cs typeface="Franklin Gothic Book"/>
              </a:rPr>
              <a:t>/lasers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87627" y="1556766"/>
            <a:ext cx="3816477" cy="3960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02437" y="3202948"/>
            <a:ext cx="81661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QDs</a:t>
            </a:r>
            <a:r>
              <a:rPr dirty="0" sz="1400" spc="-3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400" spc="-35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20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15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0200" y="4427355"/>
            <a:ext cx="928369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Dislocati</a:t>
            </a:r>
            <a:r>
              <a:rPr dirty="0" sz="1400" spc="-10">
                <a:solidFill>
                  <a:srgbClr val="FF0000"/>
                </a:solidFill>
                <a:latin typeface="Franklin Gothic Book"/>
                <a:cs typeface="Franklin Gothic Book"/>
              </a:rPr>
              <a:t>o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Franklin Gothic Book"/>
                <a:cs typeface="Franklin Gothic Book"/>
              </a:rPr>
              <a:t>F</a:t>
            </a:r>
            <a:r>
              <a:rPr dirty="0" sz="1400" spc="-5">
                <a:solidFill>
                  <a:srgbClr val="FF0000"/>
                </a:solidFill>
                <a:latin typeface="Franklin Gothic Book"/>
                <a:cs typeface="Franklin Gothic Book"/>
              </a:rPr>
              <a:t>il</a:t>
            </a:r>
            <a:r>
              <a:rPr dirty="0" sz="1400" spc="-20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er</a:t>
            </a:r>
            <a:r>
              <a:rPr dirty="0" sz="1400" spc="-2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400" spc="-40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400" spc="-20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1400" spc="15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400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27701" y="1699890"/>
            <a:ext cx="231267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 spc="5">
                <a:solidFill>
                  <a:srgbClr val="FF0000"/>
                </a:solidFill>
                <a:latin typeface="Franklin Gothic Book"/>
                <a:cs typeface="Franklin Gothic Book"/>
              </a:rPr>
              <a:t>b-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b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ased</a:t>
            </a:r>
            <a:r>
              <a:rPr dirty="0" sz="1800" spc="-3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Bar</a:t>
            </a:r>
            <a:r>
              <a:rPr dirty="0" sz="1800" spc="-20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ie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r</a:t>
            </a:r>
            <a:r>
              <a:rPr dirty="0" sz="1800" spc="-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Franklin Gothic Book"/>
                <a:cs typeface="Franklin Gothic Book"/>
              </a:rPr>
              <a:t>l</a:t>
            </a:r>
            <a:r>
              <a:rPr dirty="0" sz="1800" spc="-50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30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1800" spc="-10">
                <a:solidFill>
                  <a:srgbClr val="FF0000"/>
                </a:solidFill>
                <a:latin typeface="Franklin Gothic Book"/>
                <a:cs typeface="Franklin Gothic Book"/>
              </a:rPr>
              <a:t>er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: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7701" y="2248784"/>
            <a:ext cx="3589020" cy="1076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SzPct val="83333"/>
              <a:buFont typeface="Arial"/>
              <a:buChar char="•"/>
              <a:tabLst>
                <a:tab pos="127000" algn="l"/>
              </a:tabLst>
            </a:pPr>
            <a:r>
              <a:rPr dirty="0" sz="1800" spc="-6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9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9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stud</a:t>
            </a:r>
            <a:r>
              <a:rPr dirty="0" sz="1800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ed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9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5">
                <a:latin typeface="Franklin Gothic Book"/>
                <a:cs typeface="Franklin Gothic Book"/>
              </a:rPr>
              <a:t>e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of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5">
                <a:latin typeface="Franklin Gothic Book"/>
                <a:cs typeface="Franklin Gothic Book"/>
              </a:rPr>
              <a:t>b</a:t>
            </a:r>
            <a:r>
              <a:rPr dirty="0" sz="1800" spc="-5">
                <a:latin typeface="Franklin Gothic Book"/>
                <a:cs typeface="Franklin Gothic Book"/>
              </a:rPr>
              <a:t>/</a:t>
            </a:r>
            <a:r>
              <a:rPr dirty="0" sz="1800" spc="-15">
                <a:latin typeface="Franklin Gothic Book"/>
                <a:cs typeface="Franklin Gothic Book"/>
              </a:rPr>
              <a:t>Ga</a:t>
            </a:r>
            <a:r>
              <a:rPr dirty="0" sz="1800" spc="-20">
                <a:latin typeface="Franklin Gothic Book"/>
                <a:cs typeface="Franklin Gothic Book"/>
              </a:rPr>
              <a:t>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22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Q</a:t>
            </a:r>
            <a:r>
              <a:rPr dirty="0" sz="1800" spc="-25">
                <a:latin typeface="Franklin Gothic Book"/>
                <a:cs typeface="Franklin Gothic Book"/>
              </a:rPr>
              <a:t>D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21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wit</a:t>
            </a:r>
            <a:r>
              <a:rPr dirty="0" sz="1800">
                <a:latin typeface="Franklin Gothic Book"/>
                <a:cs typeface="Franklin Gothic Book"/>
              </a:rPr>
              <a:t>h  </a:t>
            </a:r>
            <a:r>
              <a:rPr dirty="0" sz="1800" spc="-2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40">
                <a:latin typeface="Franklin Gothic Book"/>
                <a:cs typeface="Franklin Gothic Book"/>
              </a:rPr>
              <a:t>w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22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di</a:t>
            </a:r>
            <a:r>
              <a:rPr dirty="0" sz="1800" spc="40">
                <a:latin typeface="Franklin Gothic Book"/>
                <a:cs typeface="Franklin Gothic Book"/>
              </a:rPr>
              <a:t>f</a:t>
            </a:r>
            <a:r>
              <a:rPr dirty="0" sz="1800" spc="-6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 spc="-2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 ty</a:t>
            </a:r>
            <a:r>
              <a:rPr dirty="0" sz="1800" spc="-20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4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of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4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S</a:t>
            </a:r>
            <a:r>
              <a:rPr dirty="0" sz="1800" spc="5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-</a:t>
            </a:r>
            <a:r>
              <a:rPr dirty="0" sz="1800" spc="-1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ased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4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5">
                <a:latin typeface="Franklin Gothic Book"/>
                <a:cs typeface="Franklin Gothic Book"/>
              </a:rPr>
              <a:t>ie</a:t>
            </a:r>
            <a:r>
              <a:rPr dirty="0" sz="1800" spc="-10">
                <a:latin typeface="Franklin Gothic Book"/>
                <a:cs typeface="Franklin Gothic Book"/>
              </a:rPr>
              <a:t>r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3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 spc="-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:</a:t>
            </a:r>
            <a:r>
              <a:rPr dirty="0" sz="1800">
                <a:latin typeface="Franklin Gothic Book"/>
                <a:cs typeface="Franklin Gothic Book"/>
              </a:rPr>
              <a:t> Ga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b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an</a:t>
            </a:r>
            <a:r>
              <a:rPr dirty="0" sz="1800" spc="-10">
                <a:latin typeface="Franklin Gothic Book"/>
                <a:cs typeface="Franklin Gothic Book"/>
              </a:rPr>
              <a:t>d</a:t>
            </a:r>
            <a:r>
              <a:rPr dirty="0" sz="1800" spc="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l</a:t>
            </a:r>
            <a:r>
              <a:rPr dirty="0" sz="1800">
                <a:latin typeface="Franklin Gothic Book"/>
                <a:cs typeface="Franklin Gothic Book"/>
              </a:rPr>
              <a:t>Ga</a:t>
            </a:r>
            <a:r>
              <a:rPr dirty="0" sz="1800" spc="-10">
                <a:latin typeface="Franklin Gothic Book"/>
                <a:cs typeface="Franklin Gothic Book"/>
              </a:rPr>
              <a:t>S</a:t>
            </a:r>
            <a:r>
              <a:rPr dirty="0" sz="1800" spc="5">
                <a:latin typeface="Franklin Gothic Book"/>
                <a:cs typeface="Franklin Gothic Book"/>
              </a:rPr>
              <a:t>b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27701" y="3620317"/>
            <a:ext cx="2367915" cy="1352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buFont typeface="Arial"/>
              <a:buChar char="•"/>
              <a:tabLst>
                <a:tab pos="149860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Th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5">
                <a:latin typeface="Franklin Gothic Book"/>
                <a:cs typeface="Franklin Gothic Book"/>
              </a:rPr>
              <a:t> i</a:t>
            </a:r>
            <a:r>
              <a:rPr dirty="0" sz="1800" spc="-10">
                <a:latin typeface="Franklin Gothic Book"/>
                <a:cs typeface="Franklin Gothic Book"/>
              </a:rPr>
              <a:t>n</a:t>
            </a:r>
            <a:r>
              <a:rPr dirty="0" sz="1800" spc="-10">
                <a:latin typeface="Franklin Gothic Book"/>
                <a:cs typeface="Franklin Gothic Book"/>
              </a:rPr>
              <a:t>cl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f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er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1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y</a:t>
            </a:r>
            <a:r>
              <a:rPr dirty="0" sz="1800" spc="-10">
                <a:latin typeface="Franklin Gothic Book"/>
                <a:cs typeface="Franklin Gothic Book"/>
              </a:rPr>
              <a:t>ers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40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>
                <a:latin typeface="Franklin Gothic Book"/>
                <a:cs typeface="Franklin Gothic Book"/>
              </a:rPr>
              <a:t>  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educe</a:t>
            </a:r>
            <a:r>
              <a:rPr dirty="0" sz="1800" spc="-10">
                <a:latin typeface="Franklin Gothic Book"/>
                <a:cs typeface="Franklin Gothic Book"/>
              </a:rPr>
              <a:t> densi</a:t>
            </a:r>
            <a:r>
              <a:rPr dirty="0" sz="1800" spc="-20">
                <a:latin typeface="Franklin Gothic Book"/>
                <a:cs typeface="Franklin Gothic Book"/>
              </a:rPr>
              <a:t>t</a:t>
            </a:r>
            <a:r>
              <a:rPr dirty="0" sz="1800" spc="-75">
                <a:latin typeface="Franklin Gothic Book"/>
                <a:cs typeface="Franklin Gothic Book"/>
              </a:rPr>
              <a:t>y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algn="just" marL="149860" indent="-137160">
              <a:lnSpc>
                <a:spcPct val="100000"/>
              </a:lnSpc>
              <a:buFont typeface="Arial"/>
              <a:buChar char="•"/>
              <a:tabLst>
                <a:tab pos="14986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B</a:t>
            </a:r>
            <a:r>
              <a:rPr dirty="0" sz="1800" spc="-10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th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sa</a:t>
            </a:r>
            <a:r>
              <a:rPr dirty="0" sz="1800" spc="-30">
                <a:latin typeface="Franklin Gothic Book"/>
                <a:cs typeface="Franklin Gothic Book"/>
              </a:rPr>
              <a:t>m</a:t>
            </a:r>
            <a:r>
              <a:rPr dirty="0" sz="1800" spc="-5">
                <a:latin typeface="Franklin Gothic Book"/>
                <a:cs typeface="Franklin Gothic Book"/>
              </a:rPr>
              <a:t>p</a:t>
            </a:r>
            <a:r>
              <a:rPr dirty="0" sz="1800" spc="-10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>
                <a:latin typeface="Franklin Gothic Book"/>
                <a:cs typeface="Franklin Gothic Book"/>
              </a:rPr>
              <a:t>   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h</a:t>
            </a:r>
            <a:r>
              <a:rPr dirty="0" sz="1800" spc="-50">
                <a:latin typeface="Franklin Gothic Book"/>
                <a:cs typeface="Franklin Gothic Book"/>
              </a:rPr>
              <a:t>a</a:t>
            </a:r>
            <a:r>
              <a:rPr dirty="0" sz="1800" spc="-20">
                <a:latin typeface="Franklin Gothic Book"/>
                <a:cs typeface="Franklin Gothic Book"/>
              </a:rPr>
              <a:t>v</a:t>
            </a:r>
            <a:r>
              <a:rPr dirty="0" sz="1800" spc="-10">
                <a:latin typeface="Franklin Gothic Book"/>
                <a:cs typeface="Franklin Gothic Book"/>
              </a:rPr>
              <a:t>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15250" y="3620765"/>
            <a:ext cx="110045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7305">
              <a:lnSpc>
                <a:spcPct val="100000"/>
              </a:lnSpc>
              <a:tabLst>
                <a:tab pos="486409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disl</a:t>
            </a:r>
            <a:r>
              <a:rPr dirty="0" sz="1800" spc="-5">
                <a:latin typeface="Franklin Gothic Book"/>
                <a:cs typeface="Franklin Gothic Book"/>
              </a:rPr>
              <a:t>o</a:t>
            </a:r>
            <a:r>
              <a:rPr dirty="0" sz="1800" spc="-10">
                <a:latin typeface="Franklin Gothic Book"/>
                <a:cs typeface="Franklin Gothic Book"/>
              </a:rPr>
              <a:t>ca</a:t>
            </a:r>
            <a:r>
              <a:rPr dirty="0" sz="1800" spc="-15">
                <a:latin typeface="Franklin Gothic Book"/>
                <a:cs typeface="Franklin Gothic Book"/>
              </a:rPr>
              <a:t>t</a:t>
            </a:r>
            <a:r>
              <a:rPr dirty="0" sz="1800" spc="-5">
                <a:latin typeface="Franklin Gothic Book"/>
                <a:cs typeface="Franklin Gothic Book"/>
              </a:rPr>
              <a:t>ion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0">
                <a:latin typeface="Franklin Gothic Book"/>
                <a:cs typeface="Franklin Gothic Book"/>
              </a:rPr>
              <a:t>de</a:t>
            </a:r>
            <a:r>
              <a:rPr dirty="0" sz="1800" spc="-60">
                <a:latin typeface="Franklin Gothic Book"/>
                <a:cs typeface="Franklin Gothic Book"/>
              </a:rPr>
              <a:t>f</a:t>
            </a:r>
            <a:r>
              <a:rPr dirty="0" sz="1800" spc="-10">
                <a:latin typeface="Franklin Gothic Book"/>
                <a:cs typeface="Franklin Gothic Book"/>
              </a:rPr>
              <a:t>ect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30490" y="4718299"/>
            <a:ext cx="108585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541020" algn="l"/>
                <a:tab pos="75882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-10">
                <a:latin typeface="Franklin Gothic Book"/>
                <a:cs typeface="Franklin Gothic Book"/>
              </a:rPr>
              <a:t>		</a:t>
            </a:r>
            <a:r>
              <a:rPr dirty="0" sz="1800" spc="-20">
                <a:latin typeface="Franklin Gothic Book"/>
                <a:cs typeface="Franklin Gothic Book"/>
              </a:rPr>
              <a:t>s</a:t>
            </a:r>
            <a:r>
              <a:rPr dirty="0" sz="1800" spc="-15">
                <a:latin typeface="Franklin Gothic Book"/>
                <a:cs typeface="Franklin Gothic Book"/>
              </a:rPr>
              <a:t>ame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>
                <a:latin typeface="Franklin Gothic Book"/>
                <a:cs typeface="Franklin Gothic Book"/>
              </a:rPr>
              <a:t>n		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27701" y="4992618"/>
            <a:ext cx="145542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16025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str</a:t>
            </a:r>
            <a:r>
              <a:rPr dirty="0" sz="1800" spc="-20">
                <a:latin typeface="Franklin Gothic Book"/>
                <a:cs typeface="Franklin Gothic Book"/>
              </a:rPr>
              <a:t>u</a:t>
            </a:r>
            <a:r>
              <a:rPr dirty="0" sz="1800" spc="-10">
                <a:latin typeface="Franklin Gothic Book"/>
                <a:cs typeface="Franklin Gothic Book"/>
              </a:rPr>
              <a:t>ctu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es</a:t>
            </a:r>
            <a:r>
              <a:rPr dirty="0" sz="1800">
                <a:latin typeface="Franklin Gothic Book"/>
                <a:cs typeface="Franklin Gothic Book"/>
              </a:rPr>
              <a:t>	</a:t>
            </a:r>
            <a:r>
              <a:rPr dirty="0" sz="1800" spc="-15">
                <a:latin typeface="Franklin Gothic Book"/>
                <a:cs typeface="Franklin Gothic Book"/>
              </a:rPr>
              <a:t>as</a:t>
            </a:r>
            <a:r>
              <a:rPr dirty="0" sz="1800" spc="-1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0">
                <a:latin typeface="Franklin Gothic Book"/>
                <a:cs typeface="Franklin Gothic Book"/>
              </a:rPr>
              <a:t>m</a:t>
            </a:r>
            <a:r>
              <a:rPr dirty="0" sz="1800" spc="-10">
                <a:latin typeface="Franklin Gothic Book"/>
                <a:cs typeface="Franklin Gothic Book"/>
              </a:rPr>
              <a:t>ag</a:t>
            </a:r>
            <a:r>
              <a:rPr dirty="0" sz="1800" spc="-15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85813" y="4992618"/>
            <a:ext cx="9842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5">
                <a:latin typeface="Franklin Gothic Book"/>
                <a:cs typeface="Franklin Gothic Book"/>
              </a:rPr>
              <a:t>l</a:t>
            </a:r>
            <a:r>
              <a:rPr dirty="0" sz="1800" spc="-10">
                <a:latin typeface="Franklin Gothic Book"/>
                <a:cs typeface="Franklin Gothic Book"/>
              </a:rPr>
              <a:t>ust</a:t>
            </a:r>
            <a:r>
              <a:rPr dirty="0" sz="1800" spc="-20">
                <a:latin typeface="Franklin Gothic Book"/>
                <a:cs typeface="Franklin Gothic Book"/>
              </a:rPr>
              <a:t>r</a:t>
            </a:r>
            <a:r>
              <a:rPr dirty="0" sz="1800" spc="-10">
                <a:latin typeface="Franklin Gothic Book"/>
                <a:cs typeface="Franklin Gothic Book"/>
              </a:rPr>
              <a:t>a</a:t>
            </a:r>
            <a:r>
              <a:rPr dirty="0" sz="1800" spc="-55">
                <a:latin typeface="Franklin Gothic Book"/>
                <a:cs typeface="Franklin Gothic Book"/>
              </a:rPr>
              <a:t>t</a:t>
            </a:r>
            <a:r>
              <a:rPr dirty="0" sz="1800" spc="-10">
                <a:latin typeface="Franklin Gothic Book"/>
                <a:cs typeface="Franklin Gothic Book"/>
              </a:rPr>
              <a:t>ed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tep120</dc:creator>
  <dc:title>Presentación de PowerPoint</dc:title>
  <dcterms:created xsi:type="dcterms:W3CDTF">2016-05-18T14:27:18Z</dcterms:created>
  <dcterms:modified xsi:type="dcterms:W3CDTF">2016-05-18T14:27:18Z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2016-05-17T00:00:00Z</vt:filetime>
  </property>
  <property fmtid="{D5CDD505-2E9C-101B-9397-08002B2CF9AE}" pid="3" name="LastSaved">
    <vt:filetime>2016-05-18T00:00:00Z</vt:filetime>
  </property>
</Properties>
</file>